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6.xml" ContentType="application/vnd.openxmlformats-officedocument.theme+xml"/>
  <Override PartName="/ppt/slideLayouts/slideLayout24.xml" ContentType="application/vnd.openxmlformats-officedocument.presentationml.slideLayout+xml"/>
  <Override PartName="/ppt/theme/theme7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8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9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10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11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12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1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1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1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17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18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19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20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21.xml" ContentType="application/vnd.openxmlformats-officedocument.theme+xml"/>
  <Override PartName="/ppt/theme/theme2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0" r:id="rId2"/>
    <p:sldMasterId id="2147483679" r:id="rId3"/>
    <p:sldMasterId id="2147483685" r:id="rId4"/>
    <p:sldMasterId id="2147483708" r:id="rId5"/>
    <p:sldMasterId id="2147483712" r:id="rId6"/>
    <p:sldMasterId id="2147483716" r:id="rId7"/>
    <p:sldMasterId id="2147483719" r:id="rId8"/>
    <p:sldMasterId id="2147483747" r:id="rId9"/>
    <p:sldMasterId id="2147483753" r:id="rId10"/>
    <p:sldMasterId id="2147483757" r:id="rId11"/>
    <p:sldMasterId id="2147483760" r:id="rId12"/>
    <p:sldMasterId id="2147483769" r:id="rId13"/>
    <p:sldMasterId id="2147483779" r:id="rId14"/>
    <p:sldMasterId id="2147483785" r:id="rId15"/>
    <p:sldMasterId id="2147483804" r:id="rId16"/>
    <p:sldMasterId id="2147483812" r:id="rId17"/>
    <p:sldMasterId id="2147483820" r:id="rId18"/>
    <p:sldMasterId id="2147483828" r:id="rId19"/>
    <p:sldMasterId id="2147483836" r:id="rId20"/>
    <p:sldMasterId id="2147483844" r:id="rId21"/>
  </p:sldMasterIdLst>
  <p:notesMasterIdLst>
    <p:notesMasterId r:id="rId23"/>
  </p:notesMasterIdLst>
  <p:sldIdLst>
    <p:sldId id="324" r:id="rId22"/>
  </p:sldIdLst>
  <p:sldSz cx="9906000" cy="6858000" type="A4"/>
  <p:notesSz cx="6797675" cy="9926638"/>
  <p:defaultTextStyle>
    <a:defPPr>
      <a:defRPr lang="ko-KR"/>
    </a:defPPr>
    <a:lvl1pPr marL="0" algn="l" defTabSz="91432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3" algn="l" defTabSz="91432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5" algn="l" defTabSz="91432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8" algn="l" defTabSz="91432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0" algn="l" defTabSz="91432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4" algn="l" defTabSz="91432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6" algn="l" defTabSz="91432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39" algn="l" defTabSz="91432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1" algn="l" defTabSz="91432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>
          <p15:clr>
            <a:srgbClr val="A4A3A4"/>
          </p15:clr>
        </p15:guide>
        <p15:guide id="2" orient="horz" pos="4110">
          <p15:clr>
            <a:srgbClr val="A4A3A4"/>
          </p15:clr>
        </p15:guide>
        <p15:guide id="3" orient="horz" pos="527">
          <p15:clr>
            <a:srgbClr val="A4A3A4"/>
          </p15:clr>
        </p15:guide>
        <p15:guide id="4" pos="6068">
          <p15:clr>
            <a:srgbClr val="A4A3A4"/>
          </p15:clr>
        </p15:guide>
        <p15:guide id="5" pos="4163">
          <p15:clr>
            <a:srgbClr val="A4A3A4"/>
          </p15:clr>
        </p15:guide>
        <p15:guide id="6" pos="4934">
          <p15:clr>
            <a:srgbClr val="A4A3A4"/>
          </p15:clr>
        </p15:guide>
        <p15:guide id="7" pos="353">
          <p15:clr>
            <a:srgbClr val="A4A3A4"/>
          </p15:clr>
        </p15:guide>
        <p15:guide id="8" pos="5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CC0000"/>
    <a:srgbClr val="FFFFCC"/>
    <a:srgbClr val="EDF6F9"/>
    <a:srgbClr val="D2D2F4"/>
    <a:srgbClr val="009900"/>
    <a:srgbClr val="000099"/>
    <a:srgbClr val="FF3300"/>
    <a:srgbClr val="E6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23" autoAdjust="0"/>
    <p:restoredTop sz="90789" autoAdjust="0"/>
  </p:normalViewPr>
  <p:slideViewPr>
    <p:cSldViewPr>
      <p:cViewPr varScale="1">
        <p:scale>
          <a:sx n="88" d="100"/>
          <a:sy n="88" d="100"/>
        </p:scale>
        <p:origin x="1728" y="96"/>
      </p:cViewPr>
      <p:guideLst>
        <p:guide orient="horz" pos="436"/>
        <p:guide orient="horz" pos="4110"/>
        <p:guide orient="horz" pos="527"/>
        <p:guide pos="6068"/>
        <p:guide pos="4163"/>
        <p:guide pos="4934"/>
        <p:guide pos="353"/>
        <p:guide pos="5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98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F17C4-5DAE-4074-886B-0233BEB4D489}" type="datetimeFigureOut">
              <a:rPr lang="ko-KR" altLang="en-US" smtClean="0"/>
              <a:pPr/>
              <a:t>2018-02-01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F2A33-FB0A-4659-9728-E9048786917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85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3" algn="l" defTabSz="91432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5" algn="l" defTabSz="91432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88" algn="l" defTabSz="91432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50" algn="l" defTabSz="91432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14" algn="l" defTabSz="91432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76" algn="l" defTabSz="91432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39" algn="l" defTabSz="91432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01" algn="l" defTabSz="91432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5340B-6761-470F-A08F-B240329BF603}" type="slidenum">
              <a:rPr lang="ko-KR" altLang="en-US" smtClean="0">
                <a:solidFill>
                  <a:prstClr val="black"/>
                </a:solidFill>
              </a:rPr>
              <a:pPr/>
              <a:t>1</a:t>
            </a:fld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54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6.xml"/><Relationship Id="rId4" Type="http://schemas.openxmlformats.org/officeDocument/2006/relationships/image" Target="../media/image2.jpeg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7.xml"/><Relationship Id="rId4" Type="http://schemas.openxmlformats.org/officeDocument/2006/relationships/image" Target="../media/image2.jpeg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8.xml"/><Relationship Id="rId4" Type="http://schemas.openxmlformats.org/officeDocument/2006/relationships/image" Target="../media/image2.jpeg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9.xml"/><Relationship Id="rId4" Type="http://schemas.openxmlformats.org/officeDocument/2006/relationships/image" Target="../media/image2.jpeg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0.xml"/><Relationship Id="rId4" Type="http://schemas.openxmlformats.org/officeDocument/2006/relationships/image" Target="../media/image2.jpeg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0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95298" y="6356417"/>
            <a:ext cx="23114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fld id="{D6699936-FA4D-4131-9124-A28393ACD170}" type="datetime1">
              <a:rPr lang="ko-KR" altLang="en-US">
                <a:solidFill>
                  <a:prstClr val="black"/>
                </a:solidFill>
              </a:rPr>
              <a:pPr/>
              <a:t>2018-02-01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384577" y="6356417"/>
            <a:ext cx="31369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545288" y="188673"/>
            <a:ext cx="2311400" cy="365125"/>
          </a:xfrm>
          <a:prstGeom prst="rect">
            <a:avLst/>
          </a:prstGeom>
        </p:spPr>
        <p:txBody>
          <a:bodyPr lIns="91432" tIns="45716" rIns="91432" bIns="45716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  <p:pic>
        <p:nvPicPr>
          <p:cNvPr id="7" name="Picture 2" descr="A2"/>
          <p:cNvPicPr>
            <a:picLocks noChangeAspect="1" noChangeArrowheads="1"/>
          </p:cNvPicPr>
          <p:nvPr userDrawn="1"/>
        </p:nvPicPr>
        <p:blipFill>
          <a:blip r:embed="rId2" cstate="print"/>
          <a:srcRect t="9868"/>
          <a:stretch>
            <a:fillRect/>
          </a:stretch>
        </p:blipFill>
        <p:spPr bwMode="auto">
          <a:xfrm>
            <a:off x="-15551" y="-27384"/>
            <a:ext cx="9921552" cy="68853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95298" y="6356417"/>
            <a:ext cx="23114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fld id="{D6699936-FA4D-4131-9124-A28393ACD170}" type="datetime1">
              <a:rPr lang="ko-KR" altLang="en-US">
                <a:solidFill>
                  <a:prstClr val="black"/>
                </a:solidFill>
              </a:rPr>
              <a:pPr/>
              <a:t>2018-02-01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384577" y="6356417"/>
            <a:ext cx="31369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545288" y="188673"/>
            <a:ext cx="2311400" cy="365125"/>
          </a:xfrm>
          <a:prstGeom prst="rect">
            <a:avLst/>
          </a:prstGeom>
        </p:spPr>
        <p:txBody>
          <a:bodyPr lIns="91432" tIns="45716" rIns="91432" bIns="45716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  <p:pic>
        <p:nvPicPr>
          <p:cNvPr id="7" name="Picture 2" descr="A2"/>
          <p:cNvPicPr>
            <a:picLocks noChangeAspect="1" noChangeArrowheads="1"/>
          </p:cNvPicPr>
          <p:nvPr userDrawn="1"/>
        </p:nvPicPr>
        <p:blipFill>
          <a:blip r:embed="rId2" cstate="print"/>
          <a:srcRect t="9868"/>
          <a:stretch>
            <a:fillRect/>
          </a:stretch>
        </p:blipFill>
        <p:spPr bwMode="auto">
          <a:xfrm>
            <a:off x="-15551" y="-27384"/>
            <a:ext cx="9921552" cy="68853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5" y="142875"/>
            <a:ext cx="8915400" cy="357188"/>
          </a:xfrm>
          <a:prstGeom prst="rect">
            <a:avLst/>
          </a:prstGeom>
        </p:spPr>
        <p:txBody>
          <a:bodyPr lIns="91432" tIns="45716" rIns="91432" bIns="45716"/>
          <a:lstStyle>
            <a:lvl1pPr algn="l">
              <a:defRPr sz="1965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5" y="642939"/>
            <a:ext cx="8915400" cy="5643563"/>
          </a:xfrm>
          <a:prstGeom prst="rect">
            <a:avLst/>
          </a:prstGeom>
        </p:spPr>
        <p:txBody>
          <a:bodyPr lIns="91432" tIns="45716" rIns="91432" bIns="45716"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385" y="6356378"/>
            <a:ext cx="2311771" cy="365125"/>
          </a:xfrm>
          <a:prstGeom prst="rect">
            <a:avLst/>
          </a:prstGeom>
        </p:spPr>
        <p:txBody>
          <a:bodyPr lIns="91432" tIns="45716" rIns="91432" bIns="45716"/>
          <a:lstStyle>
            <a:lvl1pPr defTabSz="898507"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5100" y="6356378"/>
            <a:ext cx="3135815" cy="365125"/>
          </a:xfrm>
          <a:prstGeom prst="rect">
            <a:avLst/>
          </a:prstGeom>
        </p:spPr>
        <p:txBody>
          <a:bodyPr lIns="91432" tIns="45716" rIns="91432" bIns="45716"/>
          <a:lstStyle>
            <a:lvl1pPr defTabSz="898507"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398940" y="6470678"/>
            <a:ext cx="2311771" cy="365125"/>
          </a:xfrm>
          <a:prstGeom prst="rect">
            <a:avLst/>
          </a:prstGeom>
        </p:spPr>
        <p:txBody>
          <a:bodyPr/>
          <a:lstStyle>
            <a:lvl1pPr algn="r" defTabSz="898507" fontAlgn="auto">
              <a:spcBef>
                <a:spcPts val="0"/>
              </a:spcBef>
              <a:spcAft>
                <a:spcPts val="0"/>
              </a:spcAft>
              <a:defRPr kumimoji="0" sz="1376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5606D6-6CCB-4E9E-B818-6C86402057D2}" type="slidenum">
              <a:rPr lang="ko-KR" altLang="en-US" b="0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r>
              <a:rPr lang="en-US" altLang="ko-KR" b="0" smtClean="0">
                <a:solidFill>
                  <a:prstClr val="black"/>
                </a:solidFill>
              </a:rPr>
              <a:t>/6</a:t>
            </a:r>
            <a:endParaRPr lang="ko-KR" altLang="en-US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452898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6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26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8914287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4" y="1165285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305" y="6245229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898581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b="1" dirty="0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4568" y="6245229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898581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b="1" dirty="0">
              <a:solidFill>
                <a:prstClr val="black"/>
              </a:solidFill>
            </a:endParaRPr>
          </a:p>
        </p:txBody>
      </p:sp>
      <p:pic>
        <p:nvPicPr>
          <p:cNvPr id="8" name="Picture 1" descr="5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" y="-27380"/>
            <a:ext cx="9906000" cy="71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6007503"/>
      </p:ext>
    </p:extLst>
  </p:cSld>
  <p:clrMapOvr>
    <a:masterClrMapping/>
  </p:clrMapOvr>
  <p:transition spd="med"/>
  <p:hf hdr="0" ftr="0" dt="0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95315" y="6356404"/>
            <a:ext cx="2311400" cy="365125"/>
          </a:xfrm>
          <a:prstGeom prst="rect">
            <a:avLst/>
          </a:prstGeom>
        </p:spPr>
        <p:txBody>
          <a:bodyPr/>
          <a:lstStyle/>
          <a:p>
            <a:pPr defTabSz="898581"/>
            <a:fld id="{CCC5B528-D564-4426-B56A-F2C0FDBDF918}" type="datetime1">
              <a:rPr kumimoji="1" lang="ko-KR" altLang="en-US" b="1" smtClean="0">
                <a:solidFill>
                  <a:prstClr val="black">
                    <a:tint val="75000"/>
                  </a:prstClr>
                </a:solidFill>
              </a:rPr>
              <a:pPr defTabSz="898581"/>
              <a:t>2018-02-01</a:t>
            </a:fld>
            <a:endParaRPr kumimoji="1" lang="ko-KR" altLang="en-US" b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384555" y="6356404"/>
            <a:ext cx="3136900" cy="365125"/>
          </a:xfrm>
          <a:prstGeom prst="rect">
            <a:avLst/>
          </a:prstGeom>
        </p:spPr>
        <p:txBody>
          <a:bodyPr/>
          <a:lstStyle/>
          <a:p>
            <a:pPr defTabSz="898581"/>
            <a:endParaRPr kumimoji="1" lang="ko-KR" altLang="en-US" b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399082" y="6470704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376">
                <a:solidFill>
                  <a:schemeClr val="tx1"/>
                </a:solidFill>
              </a:defRPr>
            </a:lvl1pPr>
          </a:lstStyle>
          <a:p>
            <a:fld id="{E20BE53B-8C2C-4B14-80EA-1FE89B44D3D4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r>
              <a:rPr lang="en-US" altLang="ko-KR" dirty="0" smtClean="0">
                <a:solidFill>
                  <a:prstClr val="black"/>
                </a:solidFill>
              </a:rPr>
              <a:t>/6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27882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63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3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1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35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8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0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36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7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300" y="6356388"/>
            <a:ext cx="2311400" cy="365125"/>
          </a:xfrm>
          <a:prstGeom prst="rect">
            <a:avLst/>
          </a:prstGeom>
        </p:spPr>
        <p:txBody>
          <a:bodyPr/>
          <a:lstStyle/>
          <a:p>
            <a:pPr defTabSz="898581" fontAlgn="base">
              <a:spcBef>
                <a:spcPct val="0"/>
              </a:spcBef>
              <a:spcAft>
                <a:spcPct val="0"/>
              </a:spcAft>
            </a:pPr>
            <a:fld id="{5282897F-600C-4729-AC8E-B0991B4B48F5}" type="datetimeFigureOut">
              <a:rPr kumimoji="1" lang="ko-KR" altLang="en-US" b="1" smtClean="0">
                <a:solidFill>
                  <a:prstClr val="black"/>
                </a:solidFill>
              </a:rPr>
              <a:pPr defTabSz="898581" fontAlgn="base">
                <a:spcBef>
                  <a:spcPct val="0"/>
                </a:spcBef>
                <a:spcAft>
                  <a:spcPct val="0"/>
                </a:spcAft>
              </a:pPr>
              <a:t>2018-02-01</a:t>
            </a:fld>
            <a:endParaRPr kumimoji="1" lang="ko-KR" altLang="en-US" b="1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4559" y="6356388"/>
            <a:ext cx="3136900" cy="365125"/>
          </a:xfrm>
          <a:prstGeom prst="rect">
            <a:avLst/>
          </a:prstGeom>
        </p:spPr>
        <p:txBody>
          <a:bodyPr/>
          <a:lstStyle/>
          <a:p>
            <a:pPr defTabSz="898581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b="1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099303" y="6356388"/>
            <a:ext cx="2311400" cy="365125"/>
          </a:xfrm>
          <a:prstGeom prst="rect">
            <a:avLst/>
          </a:prstGeom>
        </p:spPr>
        <p:txBody>
          <a:bodyPr/>
          <a:lstStyle/>
          <a:p>
            <a:fld id="{2877C8CD-7CC2-4C5B-8260-607339D0D85C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12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1" y="142875"/>
            <a:ext cx="8915400" cy="357188"/>
          </a:xfrm>
          <a:prstGeom prst="rect">
            <a:avLst/>
          </a:prstGeom>
        </p:spPr>
        <p:txBody>
          <a:bodyPr lIns="91432" tIns="45716" rIns="91432" bIns="45716"/>
          <a:lstStyle>
            <a:lvl1pPr algn="l">
              <a:defRPr sz="2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1" y="642938"/>
            <a:ext cx="8915400" cy="5643563"/>
          </a:xfrm>
          <a:prstGeom prst="rect">
            <a:avLst/>
          </a:prstGeom>
        </p:spPr>
        <p:txBody>
          <a:bodyPr lIns="91432" tIns="45716" rIns="91432" bIns="45716"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299" y="6356391"/>
            <a:ext cx="2311400" cy="365125"/>
          </a:xfrm>
          <a:prstGeom prst="rect">
            <a:avLst/>
          </a:prstGeom>
        </p:spPr>
        <p:txBody>
          <a:bodyPr lIns="91432" tIns="45716" rIns="91432" bIns="45716"/>
          <a:lstStyle>
            <a:lvl1pPr>
              <a:defRPr/>
            </a:lvl1pPr>
          </a:lstStyle>
          <a:p>
            <a:pPr>
              <a:defRPr/>
            </a:pPr>
            <a:fld id="{272B0D6B-D1F6-4F0D-9534-6B475F7AC744}" type="datetime1">
              <a:rPr lang="ko-KR" altLang="en-US">
                <a:solidFill>
                  <a:prstClr val="black"/>
                </a:solidFill>
              </a:rPr>
              <a:pPr>
                <a:defRPr/>
              </a:pPr>
              <a:t>2018-02-01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4568" y="6356391"/>
            <a:ext cx="3136900" cy="365125"/>
          </a:xfrm>
          <a:prstGeom prst="rect">
            <a:avLst/>
          </a:prstGeom>
        </p:spPr>
        <p:txBody>
          <a:bodyPr lIns="91432" tIns="45716" rIns="91432" bIns="45716"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95298" y="6356417"/>
            <a:ext cx="23114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fld id="{D6699936-FA4D-4131-9124-A28393ACD170}" type="datetime1">
              <a:rPr lang="ko-KR" altLang="en-US">
                <a:solidFill>
                  <a:prstClr val="black"/>
                </a:solidFill>
              </a:rPr>
              <a:pPr/>
              <a:t>2018-02-01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384577" y="6356417"/>
            <a:ext cx="31369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545288" y="188673"/>
            <a:ext cx="2311400" cy="365125"/>
          </a:xfrm>
          <a:prstGeom prst="rect">
            <a:avLst/>
          </a:prstGeom>
        </p:spPr>
        <p:txBody>
          <a:bodyPr lIns="91432" tIns="45716" rIns="91432" bIns="45716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  <p:pic>
        <p:nvPicPr>
          <p:cNvPr id="7" name="Picture 2" descr="A2"/>
          <p:cNvPicPr>
            <a:picLocks noChangeAspect="1" noChangeArrowheads="1"/>
          </p:cNvPicPr>
          <p:nvPr userDrawn="1"/>
        </p:nvPicPr>
        <p:blipFill>
          <a:blip r:embed="rId2" cstate="print"/>
          <a:srcRect t="9868"/>
          <a:stretch>
            <a:fillRect/>
          </a:stretch>
        </p:blipFill>
        <p:spPr bwMode="auto">
          <a:xfrm>
            <a:off x="-15551" y="-27384"/>
            <a:ext cx="9921552" cy="68853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1" y="142875"/>
            <a:ext cx="8915400" cy="357188"/>
          </a:xfrm>
          <a:prstGeom prst="rect">
            <a:avLst/>
          </a:prstGeom>
        </p:spPr>
        <p:txBody>
          <a:bodyPr lIns="91432" tIns="45716" rIns="91432" bIns="45716"/>
          <a:lstStyle>
            <a:lvl1pPr algn="l">
              <a:defRPr sz="2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1" y="642938"/>
            <a:ext cx="8915400" cy="5643563"/>
          </a:xfrm>
          <a:prstGeom prst="rect">
            <a:avLst/>
          </a:prstGeom>
        </p:spPr>
        <p:txBody>
          <a:bodyPr lIns="91432" tIns="45716" rIns="91432" bIns="45716"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299" y="6356391"/>
            <a:ext cx="2311400" cy="365125"/>
          </a:xfrm>
          <a:prstGeom prst="rect">
            <a:avLst/>
          </a:prstGeom>
        </p:spPr>
        <p:txBody>
          <a:bodyPr lIns="91432" tIns="45716" rIns="91432" bIns="45716"/>
          <a:lstStyle>
            <a:lvl1pPr>
              <a:defRPr/>
            </a:lvl1pPr>
          </a:lstStyle>
          <a:p>
            <a:pPr>
              <a:defRPr/>
            </a:pPr>
            <a:fld id="{272B0D6B-D1F6-4F0D-9534-6B475F7AC744}" type="datetime1">
              <a:rPr lang="ko-KR" altLang="en-US">
                <a:solidFill>
                  <a:prstClr val="black"/>
                </a:solidFill>
              </a:rPr>
              <a:pPr>
                <a:defRPr/>
              </a:pPr>
              <a:t>2018-02-01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4568" y="6356391"/>
            <a:ext cx="3136900" cy="365125"/>
          </a:xfrm>
          <a:prstGeom prst="rect">
            <a:avLst/>
          </a:prstGeom>
        </p:spPr>
        <p:txBody>
          <a:bodyPr lIns="91432" tIns="45716" rIns="91432" bIns="45716"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95298" y="6356416"/>
            <a:ext cx="23114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D6699936-FA4D-4131-9124-A28393ACD170}" type="datetime1">
              <a:rPr lang="ko-KR" altLang="en-US">
                <a:solidFill>
                  <a:prstClr val="black"/>
                </a:solidFill>
              </a:rPr>
              <a:pPr defTabSz="914400"/>
              <a:t>2018-02-01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384576" y="6356416"/>
            <a:ext cx="31369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545288" y="188668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defTabSz="914400"/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 defTabSz="914400"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95298" y="6356402"/>
            <a:ext cx="23114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D6699936-FA4D-4131-9124-A28393ACD170}" type="datetime1">
              <a:rPr lang="ko-KR" altLang="en-US">
                <a:solidFill>
                  <a:prstClr val="black"/>
                </a:solidFill>
              </a:rPr>
              <a:pPr defTabSz="914400"/>
              <a:t>2018-02-01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384570" y="6356402"/>
            <a:ext cx="31369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545288" y="188668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defTabSz="914400"/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 defTabSz="914400"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a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329" y="2908"/>
            <a:ext cx="9947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95298" y="6356400"/>
            <a:ext cx="23114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D6699936-FA4D-4131-9124-A28393ACD170}" type="datetime1">
              <a:rPr lang="ko-KR" altLang="en-US">
                <a:solidFill>
                  <a:prstClr val="black"/>
                </a:solidFill>
              </a:rPr>
              <a:pPr defTabSz="914400"/>
              <a:t>2018-02-01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384569" y="6356400"/>
            <a:ext cx="31369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545288" y="188668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defTabSz="914400"/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 defTabSz="914400"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95298" y="6356414"/>
            <a:ext cx="23114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384572" y="6356414"/>
            <a:ext cx="31369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545288" y="188668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defTabSz="914400"/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 defTabSz="914400"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95298" y="6356384"/>
            <a:ext cx="23114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D6699936-FA4D-4131-9124-A28393ACD170}" type="datetime1">
              <a:rPr lang="ko-KR" altLang="en-US">
                <a:solidFill>
                  <a:prstClr val="black"/>
                </a:solidFill>
              </a:rPr>
              <a:pPr defTabSz="914400"/>
              <a:t>2018-02-01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384561" y="6356384"/>
            <a:ext cx="31369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545288" y="188668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defTabSz="914400"/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 defTabSz="914400"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95298" y="6356398"/>
            <a:ext cx="23114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384564" y="6356398"/>
            <a:ext cx="31369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545288" y="188668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defTabSz="914400"/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 defTabSz="914400"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95298" y="6356417"/>
            <a:ext cx="23114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fld id="{D6699936-FA4D-4131-9124-A28393ACD170}" type="datetime1">
              <a:rPr lang="ko-KR" altLang="en-US">
                <a:solidFill>
                  <a:prstClr val="black"/>
                </a:solidFill>
              </a:rPr>
              <a:pPr/>
              <a:t>2018-02-01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384577" y="6356417"/>
            <a:ext cx="31369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545288" y="188673"/>
            <a:ext cx="2311400" cy="365125"/>
          </a:xfrm>
          <a:prstGeom prst="rect">
            <a:avLst/>
          </a:prstGeom>
        </p:spPr>
        <p:txBody>
          <a:bodyPr lIns="91432" tIns="45716" rIns="91432" bIns="45716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  <p:pic>
        <p:nvPicPr>
          <p:cNvPr id="7" name="Picture 2" descr="A2"/>
          <p:cNvPicPr>
            <a:picLocks noChangeAspect="1" noChangeArrowheads="1"/>
          </p:cNvPicPr>
          <p:nvPr userDrawn="1"/>
        </p:nvPicPr>
        <p:blipFill>
          <a:blip r:embed="rId2" cstate="print"/>
          <a:srcRect t="9868"/>
          <a:stretch>
            <a:fillRect/>
          </a:stretch>
        </p:blipFill>
        <p:spPr bwMode="auto">
          <a:xfrm>
            <a:off x="-15551" y="-27384"/>
            <a:ext cx="9921552" cy="68853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2"/>
          <p:cNvPicPr>
            <a:picLocks noChangeAspect="1" noChangeArrowheads="1"/>
          </p:cNvPicPr>
          <p:nvPr userDrawn="1"/>
        </p:nvPicPr>
        <p:blipFill>
          <a:blip r:embed="rId2" cstate="print"/>
          <a:srcRect t="9868"/>
          <a:stretch>
            <a:fillRect/>
          </a:stretch>
        </p:blipFill>
        <p:spPr bwMode="auto">
          <a:xfrm>
            <a:off x="-15874" y="-26988"/>
            <a:ext cx="9921875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날짜 개체 틀 1"/>
          <p:cNvSpPr>
            <a:spLocks noGrp="1"/>
          </p:cNvSpPr>
          <p:nvPr>
            <p:ph type="dt" sz="half" idx="10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latinLnBrk="1">
              <a:buClrTx/>
              <a:buSzTx/>
              <a:buFontTx/>
              <a:buNone/>
              <a:defRPr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B35E241E-0E4D-48F4-A6B3-1335496C29BE}" type="datetime1">
              <a:rPr lang="ko-KR" altLang="en-US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2018-02-01</a:t>
            </a:fld>
            <a:endParaRPr lang="ko-KR" altLang="en-US"/>
          </a:p>
        </p:txBody>
      </p:sp>
      <p:sp>
        <p:nvSpPr>
          <p:cNvPr id="4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384551" y="6356352"/>
            <a:ext cx="3136900" cy="365125"/>
          </a:xfrm>
          <a:prstGeom prst="rect">
            <a:avLst/>
          </a:prstGeom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latinLnBrk="1">
              <a:buClrTx/>
              <a:buSzTx/>
              <a:buFontTx/>
              <a:buNone/>
              <a:defRPr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ko-KR" altLang="en-US"/>
          </a:p>
        </p:txBody>
      </p:sp>
      <p:sp>
        <p:nvSpPr>
          <p:cNvPr id="5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545388" y="188915"/>
            <a:ext cx="2311400" cy="365125"/>
          </a:xfrm>
          <a:prstGeom prst="rect">
            <a:avLst/>
          </a:prstGeom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latinLnBrk="1">
              <a:buClrTx/>
              <a:buSzTx/>
              <a:buFontTx/>
              <a:buNone/>
              <a:defRPr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18CBE4E0-7F09-448A-9B2C-89CE1A0CBEEB}" type="slidenum">
              <a:rPr lang="ko-KR" altLang="en-US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95298" y="6356417"/>
            <a:ext cx="23114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fld id="{D6699936-FA4D-4131-9124-A28393ACD170}" type="datetime1">
              <a:rPr lang="ko-KR" altLang="en-US">
                <a:solidFill>
                  <a:prstClr val="black"/>
                </a:solidFill>
              </a:rPr>
              <a:pPr/>
              <a:t>2018-02-01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384577" y="6356417"/>
            <a:ext cx="31369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545288" y="188673"/>
            <a:ext cx="2311400" cy="365125"/>
          </a:xfrm>
          <a:prstGeom prst="rect">
            <a:avLst/>
          </a:prstGeom>
        </p:spPr>
        <p:txBody>
          <a:bodyPr lIns="91432" tIns="45716" rIns="91432" bIns="45716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  <p:pic>
        <p:nvPicPr>
          <p:cNvPr id="7" name="Picture 2" descr="A2"/>
          <p:cNvPicPr>
            <a:picLocks noChangeAspect="1" noChangeArrowheads="1"/>
          </p:cNvPicPr>
          <p:nvPr userDrawn="1"/>
        </p:nvPicPr>
        <p:blipFill>
          <a:blip r:embed="rId2" cstate="print"/>
          <a:srcRect t="9868"/>
          <a:stretch>
            <a:fillRect/>
          </a:stretch>
        </p:blipFill>
        <p:spPr bwMode="auto">
          <a:xfrm>
            <a:off x="-15551" y="-27384"/>
            <a:ext cx="9921552" cy="68853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95299" y="6356387"/>
            <a:ext cx="23114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384561" y="6356387"/>
            <a:ext cx="31369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545288" y="188671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  <p:pic>
        <p:nvPicPr>
          <p:cNvPr id="7" name="Picture 2" descr="A2"/>
          <p:cNvPicPr>
            <a:picLocks noChangeAspect="1" noChangeArrowheads="1"/>
          </p:cNvPicPr>
          <p:nvPr userDrawn="1"/>
        </p:nvPicPr>
        <p:blipFill>
          <a:blip r:embed="rId2" cstate="print"/>
          <a:srcRect t="9868"/>
          <a:stretch>
            <a:fillRect/>
          </a:stretch>
        </p:blipFill>
        <p:spPr bwMode="auto">
          <a:xfrm>
            <a:off x="-15552" y="-27384"/>
            <a:ext cx="9921552" cy="68853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95298" y="6356417"/>
            <a:ext cx="23114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fld id="{D6699936-FA4D-4131-9124-A28393ACD170}" type="datetime1">
              <a:rPr lang="ko-KR" altLang="en-US">
                <a:solidFill>
                  <a:prstClr val="black"/>
                </a:solidFill>
              </a:rPr>
              <a:pPr/>
              <a:t>2018-02-01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384577" y="6356417"/>
            <a:ext cx="31369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545288" y="188673"/>
            <a:ext cx="2311400" cy="365125"/>
          </a:xfrm>
          <a:prstGeom prst="rect">
            <a:avLst/>
          </a:prstGeom>
        </p:spPr>
        <p:txBody>
          <a:bodyPr lIns="91432" tIns="45716" rIns="91432" bIns="45716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641F7C93-62DD-4BF7-9E90-9D266EFBBBF1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  <p:pic>
        <p:nvPicPr>
          <p:cNvPr id="7" name="Picture 2" descr="A2"/>
          <p:cNvPicPr>
            <a:picLocks noChangeAspect="1" noChangeArrowheads="1"/>
          </p:cNvPicPr>
          <p:nvPr userDrawn="1"/>
        </p:nvPicPr>
        <p:blipFill>
          <a:blip r:embed="rId2" cstate="print"/>
          <a:srcRect t="9868"/>
          <a:stretch>
            <a:fillRect/>
          </a:stretch>
        </p:blipFill>
        <p:spPr bwMode="auto">
          <a:xfrm>
            <a:off x="-15551" y="-27384"/>
            <a:ext cx="9921552" cy="68853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04800" y="123825"/>
            <a:ext cx="9277350" cy="1314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1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F5018-9A54-4091-9371-2FC705CE4E1A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1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F5018-9A54-4091-9371-2FC705CE4E1A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2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71" y="-32273"/>
            <a:ext cx="9937017" cy="6886758"/>
          </a:xfrm>
          <a:prstGeom prst="rect">
            <a:avLst/>
          </a:prstGeom>
        </p:spPr>
      </p:pic>
      <p:pic>
        <p:nvPicPr>
          <p:cNvPr id="4" name="Picture 9" descr="Emblem_Horizontal-(Full-colored)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1" t="21015" r="12348" b="21068"/>
          <a:stretch/>
        </p:blipFill>
        <p:spPr>
          <a:xfrm>
            <a:off x="7651945" y="298747"/>
            <a:ext cx="1805386" cy="863998"/>
          </a:xfrm>
          <a:prstGeom prst="rect">
            <a:avLst/>
          </a:prstGeom>
        </p:spPr>
      </p:pic>
      <p:pic>
        <p:nvPicPr>
          <p:cNvPr id="5" name="Picture 2" descr="A2"/>
          <p:cNvPicPr>
            <a:picLocks noChangeAspect="1" noChangeArrowheads="1"/>
          </p:cNvPicPr>
          <p:nvPr userDrawn="1"/>
        </p:nvPicPr>
        <p:blipFill>
          <a:blip r:embed="rId4" cstate="print"/>
          <a:srcRect t="9868"/>
          <a:stretch>
            <a:fillRect/>
          </a:stretch>
        </p:blipFill>
        <p:spPr bwMode="auto">
          <a:xfrm>
            <a:off x="-15552" y="-27384"/>
            <a:ext cx="9921552" cy="6885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65759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500382" y="188641"/>
            <a:ext cx="2311771" cy="365125"/>
          </a:xfrm>
          <a:prstGeom prst="rect">
            <a:avLst/>
          </a:prstGeom>
        </p:spPr>
        <p:txBody>
          <a:bodyPr/>
          <a:lstStyle>
            <a:lvl1pPr algn="r" defTabSz="898507" fontAlgn="auto">
              <a:spcBef>
                <a:spcPts val="0"/>
              </a:spcBef>
              <a:spcAft>
                <a:spcPts val="0"/>
              </a:spcAft>
              <a:defRPr kumimoji="0" sz="1376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5606D6-6CCB-4E9E-B818-6C86402057D2}" type="slidenum">
              <a:rPr lang="ko-KR" altLang="en-US" b="0" smtClean="0"/>
              <a:pPr>
                <a:defRPr/>
              </a:pPr>
              <a:t>‹#›</a:t>
            </a:fld>
            <a:endParaRPr lang="ko-KR" altLang="en-US" b="0" dirty="0"/>
          </a:p>
        </p:txBody>
      </p:sp>
    </p:spTree>
    <p:extLst>
      <p:ext uri="{BB962C8B-B14F-4D97-AF65-F5344CB8AC3E}">
        <p14:creationId xmlns:p14="http://schemas.microsoft.com/office/powerpoint/2010/main" val="284967865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5" y="142875"/>
            <a:ext cx="8915400" cy="357188"/>
          </a:xfrm>
          <a:prstGeom prst="rect">
            <a:avLst/>
          </a:prstGeom>
        </p:spPr>
        <p:txBody>
          <a:bodyPr lIns="91432" tIns="45716" rIns="91432" bIns="45716"/>
          <a:lstStyle>
            <a:lvl1pPr algn="l">
              <a:defRPr sz="1965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5" y="642939"/>
            <a:ext cx="8915400" cy="5643563"/>
          </a:xfrm>
          <a:prstGeom prst="rect">
            <a:avLst/>
          </a:prstGeom>
        </p:spPr>
        <p:txBody>
          <a:bodyPr lIns="91432" tIns="45716" rIns="91432" bIns="45716"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385" y="6356378"/>
            <a:ext cx="2311771" cy="365125"/>
          </a:xfrm>
          <a:prstGeom prst="rect">
            <a:avLst/>
          </a:prstGeom>
        </p:spPr>
        <p:txBody>
          <a:bodyPr lIns="91432" tIns="45716" rIns="91432" bIns="45716"/>
          <a:lstStyle>
            <a:lvl1pPr defTabSz="898507"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 b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5100" y="6356378"/>
            <a:ext cx="3135815" cy="365125"/>
          </a:xfrm>
          <a:prstGeom prst="rect">
            <a:avLst/>
          </a:prstGeom>
        </p:spPr>
        <p:txBody>
          <a:bodyPr lIns="91432" tIns="45716" rIns="91432" bIns="45716"/>
          <a:lstStyle>
            <a:lvl1pPr defTabSz="898507"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 b="0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398940" y="6470678"/>
            <a:ext cx="2311771" cy="365125"/>
          </a:xfrm>
          <a:prstGeom prst="rect">
            <a:avLst/>
          </a:prstGeom>
        </p:spPr>
        <p:txBody>
          <a:bodyPr/>
          <a:lstStyle>
            <a:lvl1pPr algn="r" defTabSz="898507" fontAlgn="auto">
              <a:spcBef>
                <a:spcPts val="0"/>
              </a:spcBef>
              <a:spcAft>
                <a:spcPts val="0"/>
              </a:spcAft>
              <a:defRPr kumimoji="0" sz="1376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defTabSz="914400"/>
            <a:fld id="{46DF5018-9A54-4091-9371-2FC705CE4E1A}" type="slidenum">
              <a:rPr lang="ko-KR" altLang="en-US" smtClean="0">
                <a:solidFill>
                  <a:prstClr val="white"/>
                </a:solidFill>
              </a:rPr>
              <a:pPr defTabSz="914400"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151094"/>
      </p:ext>
    </p:extLst>
  </p:cSld>
  <p:clrMapOvr>
    <a:masterClrMapping/>
  </p:clrMapOvr>
  <p:transition/>
  <p:hf hdr="0" ft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6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26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856583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4" y="1165285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305" y="6245229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4568" y="6245229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pic>
        <p:nvPicPr>
          <p:cNvPr id="8" name="Picture 1" descr="5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" y="-27380"/>
            <a:ext cx="9906000" cy="71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2347678"/>
      </p:ext>
    </p:extLst>
  </p:cSld>
  <p:clrMapOvr>
    <a:masterClrMapping/>
  </p:clrMapOvr>
  <p:transition spd="med"/>
  <p:hf hdr="0" ft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95315" y="6356404"/>
            <a:ext cx="2311400" cy="365125"/>
          </a:xfrm>
          <a:prstGeom prst="rect">
            <a:avLst/>
          </a:prstGeom>
        </p:spPr>
        <p:txBody>
          <a:bodyPr/>
          <a:lstStyle/>
          <a:p>
            <a:fld id="{CCC5B528-D564-4426-B56A-F2C0FDBDF918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384555" y="6356404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399082" y="6470704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376">
                <a:solidFill>
                  <a:schemeClr val="tx1"/>
                </a:solidFill>
              </a:defRPr>
            </a:lvl1pPr>
          </a:lstStyle>
          <a:p>
            <a:pPr defTabSz="914400"/>
            <a:fld id="{46DF5018-9A54-4091-9371-2FC705CE4E1A}" type="slidenum">
              <a:rPr lang="ko-KR" altLang="en-US" smtClean="0">
                <a:solidFill>
                  <a:prstClr val="white"/>
                </a:solidFill>
              </a:rPr>
              <a:pPr defTabSz="914400"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664903"/>
      </p:ext>
    </p:extLst>
  </p:cSld>
  <p:clrMapOvr>
    <a:masterClrMapping/>
  </p:clrMapOvr>
  <p:hf hdr="0" ft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63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3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1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35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8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0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36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7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300" y="6356388"/>
            <a:ext cx="2311400" cy="365125"/>
          </a:xfrm>
          <a:prstGeom prst="rect">
            <a:avLst/>
          </a:prstGeom>
        </p:spPr>
        <p:txBody>
          <a:bodyPr/>
          <a:lstStyle/>
          <a:p>
            <a:fld id="{5282897F-600C-4729-AC8E-B0991B4B48F5}" type="datetimeFigureOut">
              <a:rPr lang="ko-KR" altLang="en-US" smtClean="0"/>
              <a:pPr/>
              <a:t>2018-02-01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4559" y="6356388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099303" y="6356388"/>
            <a:ext cx="23114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46DF5018-9A54-4091-9371-2FC705CE4E1A}" type="slidenum">
              <a:rPr lang="ko-KR" altLang="en-US" smtClean="0">
                <a:solidFill>
                  <a:prstClr val="white"/>
                </a:solidFill>
              </a:rPr>
              <a:pPr defTabSz="914400"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96634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1" y="142875"/>
            <a:ext cx="8915400" cy="357188"/>
          </a:xfrm>
          <a:prstGeom prst="rect">
            <a:avLst/>
          </a:prstGeom>
        </p:spPr>
        <p:txBody>
          <a:bodyPr lIns="91432" tIns="45716" rIns="91432" bIns="45716"/>
          <a:lstStyle>
            <a:lvl1pPr algn="l">
              <a:defRPr sz="2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1" y="642938"/>
            <a:ext cx="8915400" cy="5643563"/>
          </a:xfrm>
          <a:prstGeom prst="rect">
            <a:avLst/>
          </a:prstGeom>
        </p:spPr>
        <p:txBody>
          <a:bodyPr lIns="91432" tIns="45716" rIns="91432" bIns="45716"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299" y="6356391"/>
            <a:ext cx="2311400" cy="365125"/>
          </a:xfrm>
          <a:prstGeom prst="rect">
            <a:avLst/>
          </a:prstGeom>
        </p:spPr>
        <p:txBody>
          <a:bodyPr lIns="91432" tIns="45716" rIns="91432" bIns="45716"/>
          <a:lstStyle>
            <a:lvl1pPr>
              <a:defRPr/>
            </a:lvl1pPr>
          </a:lstStyle>
          <a:p>
            <a:pPr>
              <a:defRPr/>
            </a:pPr>
            <a:fld id="{272B0D6B-D1F6-4F0D-9534-6B475F7AC744}" type="datetime1">
              <a:rPr lang="ko-KR" altLang="en-US"/>
              <a:pPr>
                <a:defRPr/>
              </a:pPr>
              <a:t>2018-02-01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4568" y="6356391"/>
            <a:ext cx="3136900" cy="365125"/>
          </a:xfrm>
          <a:prstGeom prst="rect">
            <a:avLst/>
          </a:prstGeom>
        </p:spPr>
        <p:txBody>
          <a:bodyPr lIns="91432" tIns="45716" rIns="91432" bIns="45716"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71" y="-32273"/>
            <a:ext cx="9937017" cy="6886758"/>
          </a:xfrm>
          <a:prstGeom prst="rect">
            <a:avLst/>
          </a:prstGeom>
        </p:spPr>
      </p:pic>
      <p:pic>
        <p:nvPicPr>
          <p:cNvPr id="4" name="Picture 9" descr="Emblem_Horizontal-(Full-colored)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1" t="21015" r="12348" b="21068"/>
          <a:stretch/>
        </p:blipFill>
        <p:spPr>
          <a:xfrm>
            <a:off x="7651945" y="298747"/>
            <a:ext cx="1805386" cy="863998"/>
          </a:xfrm>
          <a:prstGeom prst="rect">
            <a:avLst/>
          </a:prstGeom>
        </p:spPr>
      </p:pic>
      <p:pic>
        <p:nvPicPr>
          <p:cNvPr id="5" name="Picture 2" descr="A2"/>
          <p:cNvPicPr>
            <a:picLocks noChangeAspect="1" noChangeArrowheads="1"/>
          </p:cNvPicPr>
          <p:nvPr userDrawn="1"/>
        </p:nvPicPr>
        <p:blipFill>
          <a:blip r:embed="rId4" cstate="print"/>
          <a:srcRect t="9868"/>
          <a:stretch>
            <a:fillRect/>
          </a:stretch>
        </p:blipFill>
        <p:spPr bwMode="auto">
          <a:xfrm>
            <a:off x="-15552" y="-27384"/>
            <a:ext cx="9921552" cy="6885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60896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500382" y="188641"/>
            <a:ext cx="2311771" cy="365125"/>
          </a:xfrm>
          <a:prstGeom prst="rect">
            <a:avLst/>
          </a:prstGeom>
        </p:spPr>
        <p:txBody>
          <a:bodyPr/>
          <a:lstStyle>
            <a:lvl1pPr algn="r" defTabSz="898507" fontAlgn="auto">
              <a:spcBef>
                <a:spcPts val="0"/>
              </a:spcBef>
              <a:spcAft>
                <a:spcPts val="0"/>
              </a:spcAft>
              <a:defRPr kumimoji="0" sz="1376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5606D6-6CCB-4E9E-B818-6C86402057D2}" type="slidenum">
              <a:rPr lang="ko-KR" altLang="en-US" b="0" smtClean="0"/>
              <a:pPr>
                <a:defRPr/>
              </a:pPr>
              <a:t>‹#›</a:t>
            </a:fld>
            <a:endParaRPr lang="ko-KR" altLang="en-US" b="0" dirty="0"/>
          </a:p>
        </p:txBody>
      </p:sp>
    </p:spTree>
    <p:extLst>
      <p:ext uri="{BB962C8B-B14F-4D97-AF65-F5344CB8AC3E}">
        <p14:creationId xmlns:p14="http://schemas.microsoft.com/office/powerpoint/2010/main" val="115809980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5" y="142875"/>
            <a:ext cx="8915400" cy="357188"/>
          </a:xfrm>
          <a:prstGeom prst="rect">
            <a:avLst/>
          </a:prstGeom>
        </p:spPr>
        <p:txBody>
          <a:bodyPr lIns="91432" tIns="45716" rIns="91432" bIns="45716"/>
          <a:lstStyle>
            <a:lvl1pPr algn="l">
              <a:defRPr sz="1965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5" y="642939"/>
            <a:ext cx="8915400" cy="5643563"/>
          </a:xfrm>
          <a:prstGeom prst="rect">
            <a:avLst/>
          </a:prstGeom>
        </p:spPr>
        <p:txBody>
          <a:bodyPr lIns="91432" tIns="45716" rIns="91432" bIns="45716"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385" y="6356378"/>
            <a:ext cx="2311771" cy="365125"/>
          </a:xfrm>
          <a:prstGeom prst="rect">
            <a:avLst/>
          </a:prstGeom>
        </p:spPr>
        <p:txBody>
          <a:bodyPr lIns="91432" tIns="45716" rIns="91432" bIns="45716"/>
          <a:lstStyle>
            <a:lvl1pPr defTabSz="898507"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 b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5100" y="6356378"/>
            <a:ext cx="3135815" cy="365125"/>
          </a:xfrm>
          <a:prstGeom prst="rect">
            <a:avLst/>
          </a:prstGeom>
        </p:spPr>
        <p:txBody>
          <a:bodyPr lIns="91432" tIns="45716" rIns="91432" bIns="45716"/>
          <a:lstStyle>
            <a:lvl1pPr defTabSz="898507"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 b="0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398940" y="6470678"/>
            <a:ext cx="2311771" cy="365125"/>
          </a:xfrm>
          <a:prstGeom prst="rect">
            <a:avLst/>
          </a:prstGeom>
        </p:spPr>
        <p:txBody>
          <a:bodyPr/>
          <a:lstStyle>
            <a:lvl1pPr algn="r" defTabSz="898507" fontAlgn="auto">
              <a:spcBef>
                <a:spcPts val="0"/>
              </a:spcBef>
              <a:spcAft>
                <a:spcPts val="0"/>
              </a:spcAft>
              <a:defRPr kumimoji="0" sz="1376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defTabSz="914400"/>
            <a:fld id="{46DF5018-9A54-4091-9371-2FC705CE4E1A}" type="slidenum">
              <a:rPr lang="ko-KR" altLang="en-US" smtClean="0">
                <a:solidFill>
                  <a:prstClr val="white"/>
                </a:solidFill>
              </a:rPr>
              <a:pPr defTabSz="914400"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474391"/>
      </p:ext>
    </p:extLst>
  </p:cSld>
  <p:clrMapOvr>
    <a:masterClrMapping/>
  </p:clrMapOvr>
  <p:transition/>
  <p:hf hdr="0" ftr="0" dt="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6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26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028303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4" y="1165285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305" y="6245229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4568" y="6245229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pic>
        <p:nvPicPr>
          <p:cNvPr id="8" name="Picture 1" descr="5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" y="-27380"/>
            <a:ext cx="9906000" cy="71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258394"/>
      </p:ext>
    </p:extLst>
  </p:cSld>
  <p:clrMapOvr>
    <a:masterClrMapping/>
  </p:clrMapOvr>
  <p:transition spd="med"/>
  <p:hf hdr="0" ftr="0" dt="0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95315" y="6356404"/>
            <a:ext cx="2311400" cy="365125"/>
          </a:xfrm>
          <a:prstGeom prst="rect">
            <a:avLst/>
          </a:prstGeom>
        </p:spPr>
        <p:txBody>
          <a:bodyPr/>
          <a:lstStyle/>
          <a:p>
            <a:fld id="{CCC5B528-D564-4426-B56A-F2C0FDBDF918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384555" y="6356404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399082" y="6470704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376">
                <a:solidFill>
                  <a:schemeClr val="tx1"/>
                </a:solidFill>
              </a:defRPr>
            </a:lvl1pPr>
          </a:lstStyle>
          <a:p>
            <a:pPr defTabSz="914400"/>
            <a:fld id="{46DF5018-9A54-4091-9371-2FC705CE4E1A}" type="slidenum">
              <a:rPr lang="ko-KR" altLang="en-US" smtClean="0">
                <a:solidFill>
                  <a:prstClr val="white"/>
                </a:solidFill>
              </a:rPr>
              <a:pPr defTabSz="914400"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086120"/>
      </p:ext>
    </p:extLst>
  </p:cSld>
  <p:clrMapOvr>
    <a:masterClrMapping/>
  </p:clrMapOvr>
  <p:hf hdr="0" ftr="0" dt="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63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3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1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35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8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0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36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7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300" y="6356388"/>
            <a:ext cx="2311400" cy="365125"/>
          </a:xfrm>
          <a:prstGeom prst="rect">
            <a:avLst/>
          </a:prstGeom>
        </p:spPr>
        <p:txBody>
          <a:bodyPr/>
          <a:lstStyle/>
          <a:p>
            <a:fld id="{5282897F-600C-4729-AC8E-B0991B4B48F5}" type="datetimeFigureOut">
              <a:rPr lang="ko-KR" altLang="en-US" smtClean="0"/>
              <a:pPr/>
              <a:t>2018-02-01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4559" y="6356388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099303" y="6356388"/>
            <a:ext cx="23114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46DF5018-9A54-4091-9371-2FC705CE4E1A}" type="slidenum">
              <a:rPr lang="ko-KR" altLang="en-US" smtClean="0">
                <a:solidFill>
                  <a:prstClr val="white"/>
                </a:solidFill>
              </a:rPr>
              <a:pPr defTabSz="914400"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757922"/>
      </p:ext>
    </p:extLst>
  </p:cSld>
  <p:clrMapOvr>
    <a:masterClrMapping/>
  </p:clrMapOvr>
  <p:hf hdr="0" ftr="0" dt="0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71" y="-32273"/>
            <a:ext cx="9937017" cy="6886758"/>
          </a:xfrm>
          <a:prstGeom prst="rect">
            <a:avLst/>
          </a:prstGeom>
        </p:spPr>
      </p:pic>
      <p:pic>
        <p:nvPicPr>
          <p:cNvPr id="4" name="Picture 9" descr="Emblem_Horizontal-(Full-colored)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1" t="21015" r="12348" b="21068"/>
          <a:stretch/>
        </p:blipFill>
        <p:spPr>
          <a:xfrm>
            <a:off x="7651945" y="298747"/>
            <a:ext cx="1805386" cy="863998"/>
          </a:xfrm>
          <a:prstGeom prst="rect">
            <a:avLst/>
          </a:prstGeom>
        </p:spPr>
      </p:pic>
      <p:pic>
        <p:nvPicPr>
          <p:cNvPr id="5" name="Picture 2" descr="A2"/>
          <p:cNvPicPr>
            <a:picLocks noChangeAspect="1" noChangeArrowheads="1"/>
          </p:cNvPicPr>
          <p:nvPr userDrawn="1"/>
        </p:nvPicPr>
        <p:blipFill>
          <a:blip r:embed="rId4" cstate="print"/>
          <a:srcRect t="9868"/>
          <a:stretch>
            <a:fillRect/>
          </a:stretch>
        </p:blipFill>
        <p:spPr bwMode="auto">
          <a:xfrm>
            <a:off x="-15552" y="-27384"/>
            <a:ext cx="9921552" cy="6885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219980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500382" y="188641"/>
            <a:ext cx="2311771" cy="365125"/>
          </a:xfrm>
          <a:prstGeom prst="rect">
            <a:avLst/>
          </a:prstGeom>
        </p:spPr>
        <p:txBody>
          <a:bodyPr/>
          <a:lstStyle>
            <a:lvl1pPr algn="r" defTabSz="898507" fontAlgn="auto">
              <a:spcBef>
                <a:spcPts val="0"/>
              </a:spcBef>
              <a:spcAft>
                <a:spcPts val="0"/>
              </a:spcAft>
              <a:defRPr kumimoji="0" sz="1376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5606D6-6CCB-4E9E-B818-6C86402057D2}" type="slidenum">
              <a:rPr lang="ko-KR" altLang="en-US" b="0" smtClean="0"/>
              <a:pPr>
                <a:defRPr/>
              </a:pPr>
              <a:t>‹#›</a:t>
            </a:fld>
            <a:endParaRPr lang="ko-KR" altLang="en-US" b="0" dirty="0"/>
          </a:p>
        </p:txBody>
      </p:sp>
    </p:spTree>
    <p:extLst>
      <p:ext uri="{BB962C8B-B14F-4D97-AF65-F5344CB8AC3E}">
        <p14:creationId xmlns:p14="http://schemas.microsoft.com/office/powerpoint/2010/main" val="54392531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5" y="142875"/>
            <a:ext cx="8915400" cy="357188"/>
          </a:xfrm>
          <a:prstGeom prst="rect">
            <a:avLst/>
          </a:prstGeom>
        </p:spPr>
        <p:txBody>
          <a:bodyPr lIns="91432" tIns="45716" rIns="91432" bIns="45716"/>
          <a:lstStyle>
            <a:lvl1pPr algn="l">
              <a:defRPr sz="1965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5" y="642939"/>
            <a:ext cx="8915400" cy="5643563"/>
          </a:xfrm>
          <a:prstGeom prst="rect">
            <a:avLst/>
          </a:prstGeom>
        </p:spPr>
        <p:txBody>
          <a:bodyPr lIns="91432" tIns="45716" rIns="91432" bIns="45716"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385" y="6356378"/>
            <a:ext cx="2311771" cy="365125"/>
          </a:xfrm>
          <a:prstGeom prst="rect">
            <a:avLst/>
          </a:prstGeom>
        </p:spPr>
        <p:txBody>
          <a:bodyPr lIns="91432" tIns="45716" rIns="91432" bIns="45716"/>
          <a:lstStyle>
            <a:lvl1pPr defTabSz="898507"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 b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5100" y="6356378"/>
            <a:ext cx="3135815" cy="365125"/>
          </a:xfrm>
          <a:prstGeom prst="rect">
            <a:avLst/>
          </a:prstGeom>
        </p:spPr>
        <p:txBody>
          <a:bodyPr lIns="91432" tIns="45716" rIns="91432" bIns="45716"/>
          <a:lstStyle>
            <a:lvl1pPr defTabSz="898507"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 b="0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398940" y="6470678"/>
            <a:ext cx="2311771" cy="365125"/>
          </a:xfrm>
          <a:prstGeom prst="rect">
            <a:avLst/>
          </a:prstGeom>
        </p:spPr>
        <p:txBody>
          <a:bodyPr/>
          <a:lstStyle>
            <a:lvl1pPr algn="r" defTabSz="898507" fontAlgn="auto">
              <a:spcBef>
                <a:spcPts val="0"/>
              </a:spcBef>
              <a:spcAft>
                <a:spcPts val="0"/>
              </a:spcAft>
              <a:defRPr kumimoji="0" sz="1376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defTabSz="914400"/>
            <a:fld id="{46DF5018-9A54-4091-9371-2FC705CE4E1A}" type="slidenum">
              <a:rPr lang="ko-KR" altLang="en-US" smtClean="0">
                <a:solidFill>
                  <a:prstClr val="white"/>
                </a:solidFill>
              </a:rPr>
              <a:pPr defTabSz="914400"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292193"/>
      </p:ext>
    </p:extLst>
  </p:cSld>
  <p:clrMapOvr>
    <a:masterClrMapping/>
  </p:clrMapOvr>
  <p:transition/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6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26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5598063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4" y="1165285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305" y="6245229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4568" y="6245229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pic>
        <p:nvPicPr>
          <p:cNvPr id="8" name="Picture 1" descr="5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" y="-27380"/>
            <a:ext cx="9906000" cy="71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6932422"/>
      </p:ext>
    </p:extLst>
  </p:cSld>
  <p:clrMapOvr>
    <a:masterClrMapping/>
  </p:clrMapOvr>
  <p:transition spd="med"/>
  <p:hf hdr="0" ftr="0" dt="0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95315" y="6356404"/>
            <a:ext cx="2311400" cy="365125"/>
          </a:xfrm>
          <a:prstGeom prst="rect">
            <a:avLst/>
          </a:prstGeom>
        </p:spPr>
        <p:txBody>
          <a:bodyPr/>
          <a:lstStyle/>
          <a:p>
            <a:fld id="{CCC5B528-D564-4426-B56A-F2C0FDBDF918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384555" y="6356404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399082" y="6470704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376">
                <a:solidFill>
                  <a:schemeClr val="tx1"/>
                </a:solidFill>
              </a:defRPr>
            </a:lvl1pPr>
          </a:lstStyle>
          <a:p>
            <a:pPr defTabSz="914400"/>
            <a:fld id="{46DF5018-9A54-4091-9371-2FC705CE4E1A}" type="slidenum">
              <a:rPr lang="ko-KR" altLang="en-US" smtClean="0">
                <a:solidFill>
                  <a:prstClr val="white"/>
                </a:solidFill>
              </a:rPr>
              <a:pPr defTabSz="914400"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151734"/>
      </p:ext>
    </p:extLst>
  </p:cSld>
  <p:clrMapOvr>
    <a:masterClrMapping/>
  </p:clrMapOvr>
  <p:hf hdr="0" ftr="0" dt="0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63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3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1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35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8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0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36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7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300" y="6356388"/>
            <a:ext cx="2311400" cy="365125"/>
          </a:xfrm>
          <a:prstGeom prst="rect">
            <a:avLst/>
          </a:prstGeom>
        </p:spPr>
        <p:txBody>
          <a:bodyPr/>
          <a:lstStyle/>
          <a:p>
            <a:fld id="{5282897F-600C-4729-AC8E-B0991B4B48F5}" type="datetimeFigureOut">
              <a:rPr lang="ko-KR" altLang="en-US" smtClean="0"/>
              <a:pPr/>
              <a:t>2018-02-01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4559" y="6356388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099303" y="6356388"/>
            <a:ext cx="23114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46DF5018-9A54-4091-9371-2FC705CE4E1A}" type="slidenum">
              <a:rPr lang="ko-KR" altLang="en-US" smtClean="0">
                <a:solidFill>
                  <a:prstClr val="white"/>
                </a:solidFill>
              </a:rPr>
              <a:pPr defTabSz="914400"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755645"/>
      </p:ext>
    </p:extLst>
  </p:cSld>
  <p:clrMapOvr>
    <a:masterClrMapping/>
  </p:clrMapOvr>
  <p:hf hdr="0" ftr="0" dt="0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71" y="-32273"/>
            <a:ext cx="9937017" cy="6886758"/>
          </a:xfrm>
          <a:prstGeom prst="rect">
            <a:avLst/>
          </a:prstGeom>
        </p:spPr>
      </p:pic>
      <p:pic>
        <p:nvPicPr>
          <p:cNvPr id="4" name="Picture 9" descr="Emblem_Horizontal-(Full-colored)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1" t="21015" r="12348" b="21068"/>
          <a:stretch/>
        </p:blipFill>
        <p:spPr>
          <a:xfrm>
            <a:off x="7651945" y="298747"/>
            <a:ext cx="1805386" cy="863998"/>
          </a:xfrm>
          <a:prstGeom prst="rect">
            <a:avLst/>
          </a:prstGeom>
        </p:spPr>
      </p:pic>
      <p:pic>
        <p:nvPicPr>
          <p:cNvPr id="5" name="Picture 2" descr="A2"/>
          <p:cNvPicPr>
            <a:picLocks noChangeAspect="1" noChangeArrowheads="1"/>
          </p:cNvPicPr>
          <p:nvPr userDrawn="1"/>
        </p:nvPicPr>
        <p:blipFill>
          <a:blip r:embed="rId4" cstate="print"/>
          <a:srcRect t="9868"/>
          <a:stretch>
            <a:fillRect/>
          </a:stretch>
        </p:blipFill>
        <p:spPr bwMode="auto">
          <a:xfrm>
            <a:off x="-15552" y="-27384"/>
            <a:ext cx="9921552" cy="6885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194875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500382" y="188641"/>
            <a:ext cx="2311771" cy="365125"/>
          </a:xfrm>
          <a:prstGeom prst="rect">
            <a:avLst/>
          </a:prstGeom>
        </p:spPr>
        <p:txBody>
          <a:bodyPr/>
          <a:lstStyle>
            <a:lvl1pPr algn="r" defTabSz="898507" fontAlgn="auto">
              <a:spcBef>
                <a:spcPts val="0"/>
              </a:spcBef>
              <a:spcAft>
                <a:spcPts val="0"/>
              </a:spcAft>
              <a:defRPr kumimoji="0" sz="1376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5606D6-6CCB-4E9E-B818-6C86402057D2}" type="slidenum">
              <a:rPr lang="ko-KR" altLang="en-US" b="0" smtClean="0"/>
              <a:pPr>
                <a:defRPr/>
              </a:pPr>
              <a:t>‹#›</a:t>
            </a:fld>
            <a:endParaRPr lang="ko-KR" altLang="en-US" b="0" dirty="0"/>
          </a:p>
        </p:txBody>
      </p:sp>
    </p:spTree>
    <p:extLst>
      <p:ext uri="{BB962C8B-B14F-4D97-AF65-F5344CB8AC3E}">
        <p14:creationId xmlns:p14="http://schemas.microsoft.com/office/powerpoint/2010/main" val="62610711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5" y="142875"/>
            <a:ext cx="8915400" cy="357188"/>
          </a:xfrm>
          <a:prstGeom prst="rect">
            <a:avLst/>
          </a:prstGeom>
        </p:spPr>
        <p:txBody>
          <a:bodyPr lIns="91432" tIns="45716" rIns="91432" bIns="45716"/>
          <a:lstStyle>
            <a:lvl1pPr algn="l">
              <a:defRPr sz="1965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5" y="642939"/>
            <a:ext cx="8915400" cy="5643563"/>
          </a:xfrm>
          <a:prstGeom prst="rect">
            <a:avLst/>
          </a:prstGeom>
        </p:spPr>
        <p:txBody>
          <a:bodyPr lIns="91432" tIns="45716" rIns="91432" bIns="45716"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385" y="6356378"/>
            <a:ext cx="2311771" cy="365125"/>
          </a:xfrm>
          <a:prstGeom prst="rect">
            <a:avLst/>
          </a:prstGeom>
        </p:spPr>
        <p:txBody>
          <a:bodyPr lIns="91432" tIns="45716" rIns="91432" bIns="45716"/>
          <a:lstStyle>
            <a:lvl1pPr defTabSz="898507"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 b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5100" y="6356378"/>
            <a:ext cx="3135815" cy="365125"/>
          </a:xfrm>
          <a:prstGeom prst="rect">
            <a:avLst/>
          </a:prstGeom>
        </p:spPr>
        <p:txBody>
          <a:bodyPr lIns="91432" tIns="45716" rIns="91432" bIns="45716"/>
          <a:lstStyle>
            <a:lvl1pPr defTabSz="898507"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 b="0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398940" y="6470678"/>
            <a:ext cx="2311771" cy="365125"/>
          </a:xfrm>
          <a:prstGeom prst="rect">
            <a:avLst/>
          </a:prstGeom>
        </p:spPr>
        <p:txBody>
          <a:bodyPr/>
          <a:lstStyle>
            <a:lvl1pPr algn="r" defTabSz="898507" fontAlgn="auto">
              <a:spcBef>
                <a:spcPts val="0"/>
              </a:spcBef>
              <a:spcAft>
                <a:spcPts val="0"/>
              </a:spcAft>
              <a:defRPr kumimoji="0" sz="1376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defTabSz="914400"/>
            <a:fld id="{46DF5018-9A54-4091-9371-2FC705CE4E1A}" type="slidenum">
              <a:rPr lang="ko-KR" altLang="en-US" smtClean="0">
                <a:solidFill>
                  <a:prstClr val="white"/>
                </a:solidFill>
              </a:rPr>
              <a:pPr defTabSz="914400"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770771"/>
      </p:ext>
    </p:extLst>
  </p:cSld>
  <p:clrMapOvr>
    <a:masterClrMapping/>
  </p:clrMapOvr>
  <p:transition/>
  <p:hf hdr="0" ftr="0" dt="0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6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26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627429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4" y="1165285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305" y="6245229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4568" y="6245229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pic>
        <p:nvPicPr>
          <p:cNvPr id="8" name="Picture 1" descr="5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" y="-27380"/>
            <a:ext cx="9906000" cy="71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6414531"/>
      </p:ext>
    </p:extLst>
  </p:cSld>
  <p:clrMapOvr>
    <a:masterClrMapping/>
  </p:clrMapOvr>
  <p:transition spd="med"/>
  <p:hf hdr="0" ftr="0" dt="0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95315" y="6356404"/>
            <a:ext cx="2311400" cy="365125"/>
          </a:xfrm>
          <a:prstGeom prst="rect">
            <a:avLst/>
          </a:prstGeom>
        </p:spPr>
        <p:txBody>
          <a:bodyPr/>
          <a:lstStyle/>
          <a:p>
            <a:fld id="{CCC5B528-D564-4426-B56A-F2C0FDBDF918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384555" y="6356404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399082" y="6470704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376">
                <a:solidFill>
                  <a:schemeClr val="tx1"/>
                </a:solidFill>
              </a:defRPr>
            </a:lvl1pPr>
          </a:lstStyle>
          <a:p>
            <a:pPr defTabSz="914400"/>
            <a:fld id="{46DF5018-9A54-4091-9371-2FC705CE4E1A}" type="slidenum">
              <a:rPr lang="ko-KR" altLang="en-US" smtClean="0">
                <a:solidFill>
                  <a:prstClr val="white"/>
                </a:solidFill>
              </a:rPr>
              <a:pPr defTabSz="914400"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7784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0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30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63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3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1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35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8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0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36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7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300" y="6356388"/>
            <a:ext cx="2311400" cy="365125"/>
          </a:xfrm>
          <a:prstGeom prst="rect">
            <a:avLst/>
          </a:prstGeom>
        </p:spPr>
        <p:txBody>
          <a:bodyPr/>
          <a:lstStyle/>
          <a:p>
            <a:fld id="{5282897F-600C-4729-AC8E-B0991B4B48F5}" type="datetimeFigureOut">
              <a:rPr lang="ko-KR" altLang="en-US" smtClean="0"/>
              <a:pPr/>
              <a:t>2018-02-01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4559" y="6356388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099303" y="6356388"/>
            <a:ext cx="23114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46DF5018-9A54-4091-9371-2FC705CE4E1A}" type="slidenum">
              <a:rPr lang="ko-KR" altLang="en-US" smtClean="0">
                <a:solidFill>
                  <a:prstClr val="white"/>
                </a:solidFill>
              </a:rPr>
              <a:pPr defTabSz="914400"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212128"/>
      </p:ext>
    </p:extLst>
  </p:cSld>
  <p:clrMapOvr>
    <a:masterClrMapping/>
  </p:clrMapOvr>
  <p:hf hdr="0" ftr="0" dt="0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71" y="-32273"/>
            <a:ext cx="9937017" cy="6886758"/>
          </a:xfrm>
          <a:prstGeom prst="rect">
            <a:avLst/>
          </a:prstGeom>
        </p:spPr>
      </p:pic>
      <p:pic>
        <p:nvPicPr>
          <p:cNvPr id="4" name="Picture 9" descr="Emblem_Horizontal-(Full-colored)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1" t="21015" r="12348" b="21068"/>
          <a:stretch/>
        </p:blipFill>
        <p:spPr>
          <a:xfrm>
            <a:off x="7651945" y="298747"/>
            <a:ext cx="1805386" cy="863998"/>
          </a:xfrm>
          <a:prstGeom prst="rect">
            <a:avLst/>
          </a:prstGeom>
        </p:spPr>
      </p:pic>
      <p:pic>
        <p:nvPicPr>
          <p:cNvPr id="5" name="Picture 2" descr="A2"/>
          <p:cNvPicPr>
            <a:picLocks noChangeAspect="1" noChangeArrowheads="1"/>
          </p:cNvPicPr>
          <p:nvPr userDrawn="1"/>
        </p:nvPicPr>
        <p:blipFill>
          <a:blip r:embed="rId4" cstate="print"/>
          <a:srcRect t="9868"/>
          <a:stretch>
            <a:fillRect/>
          </a:stretch>
        </p:blipFill>
        <p:spPr bwMode="auto">
          <a:xfrm>
            <a:off x="-15552" y="-27384"/>
            <a:ext cx="9921552" cy="6885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660452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500382" y="188641"/>
            <a:ext cx="2311771" cy="365125"/>
          </a:xfrm>
          <a:prstGeom prst="rect">
            <a:avLst/>
          </a:prstGeom>
        </p:spPr>
        <p:txBody>
          <a:bodyPr/>
          <a:lstStyle>
            <a:lvl1pPr algn="r" defTabSz="898507" fontAlgn="auto">
              <a:spcBef>
                <a:spcPts val="0"/>
              </a:spcBef>
              <a:spcAft>
                <a:spcPts val="0"/>
              </a:spcAft>
              <a:defRPr kumimoji="0" sz="1376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5606D6-6CCB-4E9E-B818-6C86402057D2}" type="slidenum">
              <a:rPr lang="ko-KR" altLang="en-US" b="0" smtClean="0"/>
              <a:pPr>
                <a:defRPr/>
              </a:pPr>
              <a:t>‹#›</a:t>
            </a:fld>
            <a:endParaRPr lang="ko-KR" altLang="en-US" b="0" dirty="0"/>
          </a:p>
        </p:txBody>
      </p:sp>
    </p:spTree>
    <p:extLst>
      <p:ext uri="{BB962C8B-B14F-4D97-AF65-F5344CB8AC3E}">
        <p14:creationId xmlns:p14="http://schemas.microsoft.com/office/powerpoint/2010/main" val="13131937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5" y="142875"/>
            <a:ext cx="8915400" cy="357188"/>
          </a:xfrm>
          <a:prstGeom prst="rect">
            <a:avLst/>
          </a:prstGeom>
        </p:spPr>
        <p:txBody>
          <a:bodyPr lIns="91432" tIns="45716" rIns="91432" bIns="45716"/>
          <a:lstStyle>
            <a:lvl1pPr algn="l">
              <a:defRPr sz="1965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5" y="642939"/>
            <a:ext cx="8915400" cy="5643563"/>
          </a:xfrm>
          <a:prstGeom prst="rect">
            <a:avLst/>
          </a:prstGeom>
        </p:spPr>
        <p:txBody>
          <a:bodyPr lIns="91432" tIns="45716" rIns="91432" bIns="45716"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385" y="6356378"/>
            <a:ext cx="2311771" cy="365125"/>
          </a:xfrm>
          <a:prstGeom prst="rect">
            <a:avLst/>
          </a:prstGeom>
        </p:spPr>
        <p:txBody>
          <a:bodyPr lIns="91432" tIns="45716" rIns="91432" bIns="45716"/>
          <a:lstStyle>
            <a:lvl1pPr defTabSz="898507"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 b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5100" y="6356378"/>
            <a:ext cx="3135815" cy="365125"/>
          </a:xfrm>
          <a:prstGeom prst="rect">
            <a:avLst/>
          </a:prstGeom>
        </p:spPr>
        <p:txBody>
          <a:bodyPr lIns="91432" tIns="45716" rIns="91432" bIns="45716"/>
          <a:lstStyle>
            <a:lvl1pPr defTabSz="898507"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 b="0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398940" y="6470678"/>
            <a:ext cx="2311771" cy="365125"/>
          </a:xfrm>
          <a:prstGeom prst="rect">
            <a:avLst/>
          </a:prstGeom>
        </p:spPr>
        <p:txBody>
          <a:bodyPr/>
          <a:lstStyle>
            <a:lvl1pPr algn="r" defTabSz="898507" fontAlgn="auto">
              <a:spcBef>
                <a:spcPts val="0"/>
              </a:spcBef>
              <a:spcAft>
                <a:spcPts val="0"/>
              </a:spcAft>
              <a:defRPr kumimoji="0" sz="1376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defTabSz="914400"/>
            <a:fld id="{46DF5018-9A54-4091-9371-2FC705CE4E1A}" type="slidenum">
              <a:rPr lang="ko-KR" altLang="en-US" smtClean="0">
                <a:solidFill>
                  <a:prstClr val="white"/>
                </a:solidFill>
              </a:rPr>
              <a:pPr defTabSz="914400"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546328"/>
      </p:ext>
    </p:extLst>
  </p:cSld>
  <p:clrMapOvr>
    <a:masterClrMapping/>
  </p:clrMapOvr>
  <p:transition/>
  <p:hf hdr="0" ftr="0" dt="0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556" y="-28350"/>
            <a:ext cx="8786936" cy="437419"/>
          </a:xfrm>
          <a:prstGeom prst="rect">
            <a:avLst/>
          </a:prstGeom>
        </p:spPr>
        <p:txBody>
          <a:bodyPr lIns="91432" tIns="45716" rIns="91432" bIns="45716" anchor="ctr"/>
          <a:lstStyle>
            <a:lvl1pPr algn="ctr">
              <a:defRPr sz="2260" b="0">
                <a:ln w="1905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2961754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4" y="1165285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305" y="6245229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4568" y="6245229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pic>
        <p:nvPicPr>
          <p:cNvPr id="8" name="Picture 1" descr="5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" y="-27380"/>
            <a:ext cx="9906000" cy="71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3168355"/>
      </p:ext>
    </p:extLst>
  </p:cSld>
  <p:clrMapOvr>
    <a:masterClrMapping/>
  </p:clrMapOvr>
  <p:transition spd="med"/>
  <p:hf hdr="0" ftr="0" dt="0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95315" y="6356404"/>
            <a:ext cx="2311400" cy="365125"/>
          </a:xfrm>
          <a:prstGeom prst="rect">
            <a:avLst/>
          </a:prstGeom>
        </p:spPr>
        <p:txBody>
          <a:bodyPr/>
          <a:lstStyle/>
          <a:p>
            <a:fld id="{CCC5B528-D564-4426-B56A-F2C0FDBDF918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2018-02-01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384555" y="6356404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399082" y="6470704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376">
                <a:solidFill>
                  <a:schemeClr val="tx1"/>
                </a:solidFill>
              </a:defRPr>
            </a:lvl1pPr>
          </a:lstStyle>
          <a:p>
            <a:pPr defTabSz="914400"/>
            <a:fld id="{46DF5018-9A54-4091-9371-2FC705CE4E1A}" type="slidenum">
              <a:rPr lang="ko-KR" altLang="en-US" smtClean="0">
                <a:solidFill>
                  <a:prstClr val="white"/>
                </a:solidFill>
              </a:rPr>
              <a:pPr defTabSz="914400"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721594"/>
      </p:ext>
    </p:extLst>
  </p:cSld>
  <p:clrMapOvr>
    <a:masterClrMapping/>
  </p:clrMapOvr>
  <p:hf hdr="0" ftr="0" dt="0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63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3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1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35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8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0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36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7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300" y="6356388"/>
            <a:ext cx="2311400" cy="365125"/>
          </a:xfrm>
          <a:prstGeom prst="rect">
            <a:avLst/>
          </a:prstGeom>
        </p:spPr>
        <p:txBody>
          <a:bodyPr/>
          <a:lstStyle/>
          <a:p>
            <a:fld id="{5282897F-600C-4729-AC8E-B0991B4B48F5}" type="datetimeFigureOut">
              <a:rPr lang="ko-KR" altLang="en-US" smtClean="0"/>
              <a:pPr/>
              <a:t>2018-02-01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4559" y="6356388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099303" y="6356388"/>
            <a:ext cx="23114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46DF5018-9A54-4091-9371-2FC705CE4E1A}" type="slidenum">
              <a:rPr lang="ko-KR" altLang="en-US" smtClean="0">
                <a:solidFill>
                  <a:prstClr val="white"/>
                </a:solidFill>
              </a:rPr>
              <a:pPr defTabSz="914400"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601603"/>
      </p:ext>
    </p:extLst>
  </p:cSld>
  <p:clrMapOvr>
    <a:masterClrMapping/>
  </p:clrMapOvr>
  <p:hf hdr="0" ftr="0" dt="0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71" y="-32273"/>
            <a:ext cx="9937017" cy="6886758"/>
          </a:xfrm>
          <a:prstGeom prst="rect">
            <a:avLst/>
          </a:prstGeom>
        </p:spPr>
      </p:pic>
      <p:pic>
        <p:nvPicPr>
          <p:cNvPr id="4" name="Picture 9" descr="Emblem_Horizontal-(Full-colored)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1" t="21015" r="12348" b="21068"/>
          <a:stretch/>
        </p:blipFill>
        <p:spPr>
          <a:xfrm>
            <a:off x="7651945" y="298747"/>
            <a:ext cx="1805386" cy="86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83741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500382" y="188641"/>
            <a:ext cx="2311771" cy="365125"/>
          </a:xfrm>
          <a:prstGeom prst="rect">
            <a:avLst/>
          </a:prstGeom>
        </p:spPr>
        <p:txBody>
          <a:bodyPr/>
          <a:lstStyle>
            <a:lvl1pPr algn="r" defTabSz="898507" fontAlgn="auto">
              <a:spcBef>
                <a:spcPts val="0"/>
              </a:spcBef>
              <a:spcAft>
                <a:spcPts val="0"/>
              </a:spcAft>
              <a:defRPr kumimoji="0" sz="1376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5606D6-6CCB-4E9E-B818-6C86402057D2}" type="slidenum">
              <a:rPr lang="ko-KR" altLang="en-US" b="0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ko-KR" altLang="en-US" b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949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.jpe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1.jpe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theme" Target="../theme/theme12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theme" Target="../theme/theme13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theme" Target="../theme/theme14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49.xml"/><Relationship Id="rId16" Type="http://schemas.openxmlformats.org/officeDocument/2006/relationships/theme" Target="../theme/theme15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7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66.xml"/><Relationship Id="rId9" Type="http://schemas.openxmlformats.org/officeDocument/2006/relationships/image" Target="../media/image1.jpeg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4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73.xml"/><Relationship Id="rId9" Type="http://schemas.openxmlformats.org/officeDocument/2006/relationships/image" Target="../media/image1.jpeg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theme" Target="../theme/theme18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5" Type="http://schemas.openxmlformats.org/officeDocument/2006/relationships/slideLayout" Target="../slideLayouts/slideLayout81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80.xml"/><Relationship Id="rId9" Type="http://schemas.openxmlformats.org/officeDocument/2006/relationships/image" Target="../media/image1.jpeg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theme" Target="../theme/theme19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8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87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theme" Target="../theme/theme20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94.xml"/><Relationship Id="rId9" Type="http://schemas.openxmlformats.org/officeDocument/2006/relationships/image" Target="../media/image1.jpeg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theme" Target="../theme/theme21.xml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99.xml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1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4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5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" y="-27384"/>
            <a:ext cx="9906000" cy="64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9" r:id="rId3"/>
    <p:sldLayoutId id="2147483692" r:id="rId4"/>
  </p:sldLayoutIdLst>
  <p:hf hdr="0" ftr="0" dt="0"/>
  <p:txStyles>
    <p:titleStyle>
      <a:lvl1pPr algn="ctr" defTabSz="914325" rtl="0" eaLnBrk="1" latinLnBrk="1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2" indent="-342872" algn="l" defTabSz="914325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9" indent="-285727" algn="l" defTabSz="914325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7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9" indent="-228582" algn="l" defTabSz="914325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32" indent="-228582" algn="l" defTabSz="914325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5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7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20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82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5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8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50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4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6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9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01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5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" y="-27384"/>
            <a:ext cx="9906000" cy="64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57"/>
          <p:cNvPicPr/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-3768"/>
            <a:ext cx="9906000" cy="48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57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" y="-27384"/>
            <a:ext cx="9906000" cy="64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16415" y="6554153"/>
            <a:ext cx="1720619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ctr" defTabSz="914325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휴먼매직체" pitchFamily="18" charset="-127"/>
                <a:ea typeface="휴먼매직체" pitchFamily="18" charset="-127"/>
                <a:cs typeface="+mj-cs"/>
              </a:rPr>
              <a:t>POSCO the Great!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휴먼매직체" pitchFamily="18" charset="-127"/>
              <a:ea typeface="휴먼매직체" pitchFamily="18" charset="-127"/>
              <a:cs typeface="+mj-cs"/>
            </a:endParaRP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1" y="6542236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</p:sldLayoutIdLst>
  <p:hf hdr="0" ftr="0" dt="0"/>
  <p:txStyles>
    <p:titleStyle>
      <a:lvl1pPr algn="ctr" defTabSz="914325" rtl="0" eaLnBrk="1" latinLnBrk="1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2" indent="-342872" algn="l" defTabSz="914325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9" indent="-285727" algn="l" defTabSz="914325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7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9" indent="-228582" algn="l" defTabSz="914325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32" indent="-228582" algn="l" defTabSz="914325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5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7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20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82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5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8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50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4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6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9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01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5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" y="-26988"/>
            <a:ext cx="9906000" cy="64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15875" y="6554790"/>
            <a:ext cx="1720850" cy="306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ko-KR" sz="1400" dirty="0">
                <a:solidFill>
                  <a:prstClr val="black"/>
                </a:solidFill>
                <a:latin typeface="휴먼매직체" pitchFamily="18" charset="-127"/>
                <a:ea typeface="휴먼매직체" pitchFamily="18" charset="-127"/>
              </a:rPr>
              <a:t>POSCO the Great!</a:t>
            </a:r>
            <a:endParaRPr lang="ko-KR" altLang="en-US" sz="1400" dirty="0">
              <a:solidFill>
                <a:prstClr val="black"/>
              </a:solidFill>
              <a:latin typeface="휴먼매직체" pitchFamily="18" charset="-127"/>
              <a:ea typeface="휴먼매직체" pitchFamily="18" charset="-127"/>
            </a:endParaRP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1" y="6542088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</p:sldLayoutIdLst>
  <p:hf hdr="0" ftr="0" dt="0"/>
  <p:txStyles>
    <p:titleStyle>
      <a:lvl1pPr algn="ctr" defTabSz="912813" rtl="0" eaLnBrk="0" fontAlgn="base" latinLnBrk="1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latinLnBrk="1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맑은 고딕" pitchFamily="50" charset="-127"/>
        </a:defRPr>
      </a:lvl2pPr>
      <a:lvl3pPr algn="ctr" defTabSz="912813" rtl="0" eaLnBrk="0" fontAlgn="base" latinLnBrk="1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맑은 고딕" pitchFamily="50" charset="-127"/>
        </a:defRPr>
      </a:lvl3pPr>
      <a:lvl4pPr algn="ctr" defTabSz="912813" rtl="0" eaLnBrk="0" fontAlgn="base" latinLnBrk="1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맑은 고딕" pitchFamily="50" charset="-127"/>
        </a:defRPr>
      </a:lvl4pPr>
      <a:lvl5pPr algn="ctr" defTabSz="912813" rtl="0" eaLnBrk="0" fontAlgn="base" latinLnBrk="1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맑은 고딕" pitchFamily="50" charset="-127"/>
        </a:defRPr>
      </a:lvl5pPr>
      <a:lvl6pPr marL="457200" algn="ctr" defTabSz="912813" rtl="0" fontAlgn="base" latinLnBrk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맑은 고딕" pitchFamily="50" charset="-127"/>
        </a:defRPr>
      </a:lvl6pPr>
      <a:lvl7pPr marL="914400" algn="ctr" defTabSz="912813" rtl="0" fontAlgn="base" latinLnBrk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맑은 고딕" pitchFamily="50" charset="-127"/>
        </a:defRPr>
      </a:lvl7pPr>
      <a:lvl8pPr marL="1371600" algn="ctr" defTabSz="912813" rtl="0" fontAlgn="base" latinLnBrk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맑은 고딕" pitchFamily="50" charset="-127"/>
        </a:defRPr>
      </a:lvl8pPr>
      <a:lvl9pPr marL="1828800" algn="ctr" defTabSz="912813" rtl="0" fontAlgn="base" latinLnBrk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맑은 고딕" pitchFamily="50" charset="-127"/>
        </a:defRPr>
      </a:lvl9pPr>
    </p:titleStyle>
    <p:bodyStyle>
      <a:lvl1pPr marL="341313" indent="-341313" algn="l" defTabSz="912813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5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7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20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82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5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8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50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4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6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9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01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57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" y="-27384"/>
            <a:ext cx="9906000" cy="64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16415" y="6554153"/>
            <a:ext cx="1720619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400" dirty="0" smtClean="0">
                <a:solidFill>
                  <a:prstClr val="black"/>
                </a:solidFill>
                <a:latin typeface="휴먼매직체" pitchFamily="18" charset="-127"/>
                <a:ea typeface="휴먼매직체" pitchFamily="18" charset="-127"/>
              </a:rPr>
              <a:t>POSCO the Great!</a:t>
            </a:r>
            <a:endParaRPr lang="ko-KR" altLang="en-US" sz="1400" dirty="0" smtClean="0">
              <a:solidFill>
                <a:prstClr val="black"/>
              </a:solidFill>
              <a:latin typeface="휴먼매직체" pitchFamily="18" charset="-127"/>
              <a:ea typeface="휴먼매직체" pitchFamily="18" charset="-127"/>
            </a:endParaRP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1" y="6542236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</p:sldLayoutIdLst>
  <p:hf hdr="0" ftr="0" dt="0"/>
  <p:txStyles>
    <p:titleStyle>
      <a:lvl1pPr algn="ctr" defTabSz="914325" rtl="0" eaLnBrk="1" latinLnBrk="1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2" indent="-342872" algn="l" defTabSz="914325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9" indent="-285727" algn="l" defTabSz="914325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7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9" indent="-228582" algn="l" defTabSz="914325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32" indent="-228582" algn="l" defTabSz="914325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5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7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20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82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5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8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50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4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6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9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01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985448" y="183561"/>
            <a:ext cx="86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defTabSz="914400"/>
            <a:fld id="{46DF5018-9A54-4091-9371-2FC705CE4E1A}" type="slidenum">
              <a:rPr lang="ko-KR" altLang="en-US" smtClean="0">
                <a:solidFill>
                  <a:prstClr val="white"/>
                </a:solidFill>
              </a:rPr>
              <a:pPr defTabSz="914400"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4" name="Picture 7" descr="a3"/>
          <p:cNvPicPr preferRelativeResize="0">
            <a:picLocks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59"/>
          <a:stretch>
            <a:fillRect/>
          </a:stretch>
        </p:blipFill>
        <p:spPr bwMode="auto">
          <a:xfrm>
            <a:off x="-3175" y="0"/>
            <a:ext cx="9909175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5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5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" y="-26988"/>
            <a:ext cx="9906000" cy="64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7500382" y="188641"/>
            <a:ext cx="2311771" cy="365125"/>
          </a:xfrm>
          <a:prstGeom prst="rect">
            <a:avLst/>
          </a:prstGeom>
        </p:spPr>
        <p:txBody>
          <a:bodyPr/>
          <a:lstStyle>
            <a:lvl1pPr algn="r" defTabSz="898507" fontAlgn="auto">
              <a:spcBef>
                <a:spcPts val="0"/>
              </a:spcBef>
              <a:spcAft>
                <a:spcPts val="0"/>
              </a:spcAft>
              <a:defRPr kumimoji="0" sz="1376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5606D6-6CCB-4E9E-B818-6C86402057D2}" type="slidenum">
              <a:rPr lang="ko-KR" altLang="en-US" b="0" smtClean="0"/>
              <a:pPr>
                <a:defRPr/>
              </a:pPr>
              <a:t>‹#›</a:t>
            </a:fld>
            <a:endParaRPr lang="ko-KR" altLang="en-US" b="0" dirty="0"/>
          </a:p>
        </p:txBody>
      </p:sp>
      <p:pic>
        <p:nvPicPr>
          <p:cNvPr id="4" name="Picture 7" descr="a3"/>
          <p:cNvPicPr preferRelativeResize="0">
            <a:picLocks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59"/>
          <a:stretch>
            <a:fillRect/>
          </a:stretch>
        </p:blipFill>
        <p:spPr bwMode="auto">
          <a:xfrm>
            <a:off x="-3175" y="0"/>
            <a:ext cx="9909175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24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</p:sldLayoutIdLst>
  <p:hf hdr="0" ftr="0" dt="0"/>
  <p:txStyles>
    <p:titleStyle>
      <a:lvl1pPr algn="ctr" defTabSz="897021" rtl="0" eaLnBrk="0" fontAlgn="base" latinLnBrk="1" hangingPunct="0">
        <a:spcBef>
          <a:spcPct val="0"/>
        </a:spcBef>
        <a:spcAft>
          <a:spcPct val="0"/>
        </a:spcAft>
        <a:defRPr sz="442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49290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898581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47871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797162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35408" indent="-335408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145" kern="1200">
          <a:solidFill>
            <a:schemeClr val="tx1"/>
          </a:solidFill>
          <a:latin typeface="+mn-lt"/>
          <a:ea typeface="+mn-ea"/>
          <a:cs typeface="+mn-cs"/>
        </a:defRPr>
      </a:lvl1pPr>
      <a:lvl2pPr marL="728537" indent="-279247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752" kern="1200">
          <a:solidFill>
            <a:schemeClr val="tx1"/>
          </a:solidFill>
          <a:latin typeface="+mn-lt"/>
          <a:ea typeface="+mn-ea"/>
          <a:cs typeface="+mn-cs"/>
        </a:defRPr>
      </a:lvl2pPr>
      <a:lvl3pPr marL="1121667" indent="-223086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260" kern="1200">
          <a:solidFill>
            <a:schemeClr val="tx1"/>
          </a:solidFill>
          <a:latin typeface="+mn-lt"/>
          <a:ea typeface="+mn-ea"/>
          <a:cs typeface="+mn-cs"/>
        </a:defRPr>
      </a:lvl3pPr>
      <a:lvl4pPr marL="1570957" indent="-223086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1965" kern="1200">
          <a:solidFill>
            <a:schemeClr val="tx1"/>
          </a:solidFill>
          <a:latin typeface="+mn-lt"/>
          <a:ea typeface="+mn-ea"/>
          <a:cs typeface="+mn-cs"/>
        </a:defRPr>
      </a:lvl4pPr>
      <a:lvl5pPr marL="2020247" indent="-223086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1965" kern="1200">
          <a:solidFill>
            <a:schemeClr val="tx1"/>
          </a:solidFill>
          <a:latin typeface="+mn-lt"/>
          <a:ea typeface="+mn-ea"/>
          <a:cs typeface="+mn-cs"/>
        </a:defRPr>
      </a:lvl5pPr>
      <a:lvl6pPr marL="2470896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6pPr>
      <a:lvl7pPr marL="2920149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7pPr>
      <a:lvl8pPr marL="3369403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8pPr>
      <a:lvl9pPr marL="3818656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1pPr>
      <a:lvl2pPr marL="449254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2pPr>
      <a:lvl3pPr marL="898507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3pPr>
      <a:lvl4pPr marL="1347761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4pPr>
      <a:lvl5pPr marL="1797014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5pPr>
      <a:lvl6pPr marL="2246269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6pPr>
      <a:lvl7pPr marL="2695523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7pPr>
      <a:lvl8pPr marL="3144777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8pPr>
      <a:lvl9pPr marL="3594030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5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" y="-26988"/>
            <a:ext cx="9906000" cy="64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7500382" y="188641"/>
            <a:ext cx="2311771" cy="365125"/>
          </a:xfrm>
          <a:prstGeom prst="rect">
            <a:avLst/>
          </a:prstGeom>
        </p:spPr>
        <p:txBody>
          <a:bodyPr/>
          <a:lstStyle>
            <a:lvl1pPr algn="r" defTabSz="898507" fontAlgn="auto">
              <a:spcBef>
                <a:spcPts val="0"/>
              </a:spcBef>
              <a:spcAft>
                <a:spcPts val="0"/>
              </a:spcAft>
              <a:defRPr kumimoji="0" sz="1376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5606D6-6CCB-4E9E-B818-6C86402057D2}" type="slidenum">
              <a:rPr lang="ko-KR" altLang="en-US" b="0" smtClean="0"/>
              <a:pPr>
                <a:defRPr/>
              </a:pPr>
              <a:t>‹#›</a:t>
            </a:fld>
            <a:endParaRPr lang="ko-KR" altLang="en-US" b="0" dirty="0"/>
          </a:p>
        </p:txBody>
      </p:sp>
      <p:pic>
        <p:nvPicPr>
          <p:cNvPr id="4" name="Picture 7" descr="a3"/>
          <p:cNvPicPr preferRelativeResize="0">
            <a:picLocks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59"/>
          <a:stretch>
            <a:fillRect/>
          </a:stretch>
        </p:blipFill>
        <p:spPr bwMode="auto">
          <a:xfrm>
            <a:off x="-3175" y="0"/>
            <a:ext cx="9909175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3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</p:sldLayoutIdLst>
  <p:hf hdr="0" ftr="0" dt="0"/>
  <p:txStyles>
    <p:titleStyle>
      <a:lvl1pPr algn="ctr" defTabSz="897021" rtl="0" eaLnBrk="0" fontAlgn="base" latinLnBrk="1" hangingPunct="0">
        <a:spcBef>
          <a:spcPct val="0"/>
        </a:spcBef>
        <a:spcAft>
          <a:spcPct val="0"/>
        </a:spcAft>
        <a:defRPr sz="442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49290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898581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47871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797162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35408" indent="-335408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145" kern="1200">
          <a:solidFill>
            <a:schemeClr val="tx1"/>
          </a:solidFill>
          <a:latin typeface="+mn-lt"/>
          <a:ea typeface="+mn-ea"/>
          <a:cs typeface="+mn-cs"/>
        </a:defRPr>
      </a:lvl1pPr>
      <a:lvl2pPr marL="728537" indent="-279247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752" kern="1200">
          <a:solidFill>
            <a:schemeClr val="tx1"/>
          </a:solidFill>
          <a:latin typeface="+mn-lt"/>
          <a:ea typeface="+mn-ea"/>
          <a:cs typeface="+mn-cs"/>
        </a:defRPr>
      </a:lvl2pPr>
      <a:lvl3pPr marL="1121667" indent="-223086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260" kern="1200">
          <a:solidFill>
            <a:schemeClr val="tx1"/>
          </a:solidFill>
          <a:latin typeface="+mn-lt"/>
          <a:ea typeface="+mn-ea"/>
          <a:cs typeface="+mn-cs"/>
        </a:defRPr>
      </a:lvl3pPr>
      <a:lvl4pPr marL="1570957" indent="-223086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1965" kern="1200">
          <a:solidFill>
            <a:schemeClr val="tx1"/>
          </a:solidFill>
          <a:latin typeface="+mn-lt"/>
          <a:ea typeface="+mn-ea"/>
          <a:cs typeface="+mn-cs"/>
        </a:defRPr>
      </a:lvl4pPr>
      <a:lvl5pPr marL="2020247" indent="-223086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1965" kern="1200">
          <a:solidFill>
            <a:schemeClr val="tx1"/>
          </a:solidFill>
          <a:latin typeface="+mn-lt"/>
          <a:ea typeface="+mn-ea"/>
          <a:cs typeface="+mn-cs"/>
        </a:defRPr>
      </a:lvl5pPr>
      <a:lvl6pPr marL="2470896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6pPr>
      <a:lvl7pPr marL="2920149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7pPr>
      <a:lvl8pPr marL="3369403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8pPr>
      <a:lvl9pPr marL="3818656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1pPr>
      <a:lvl2pPr marL="449254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2pPr>
      <a:lvl3pPr marL="898507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3pPr>
      <a:lvl4pPr marL="1347761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4pPr>
      <a:lvl5pPr marL="1797014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5pPr>
      <a:lvl6pPr marL="2246269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6pPr>
      <a:lvl7pPr marL="2695523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7pPr>
      <a:lvl8pPr marL="3144777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8pPr>
      <a:lvl9pPr marL="3594030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5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" y="-26988"/>
            <a:ext cx="9906000" cy="64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7500382" y="188641"/>
            <a:ext cx="2311771" cy="365125"/>
          </a:xfrm>
          <a:prstGeom prst="rect">
            <a:avLst/>
          </a:prstGeom>
        </p:spPr>
        <p:txBody>
          <a:bodyPr/>
          <a:lstStyle>
            <a:lvl1pPr algn="r" defTabSz="898507" fontAlgn="auto">
              <a:spcBef>
                <a:spcPts val="0"/>
              </a:spcBef>
              <a:spcAft>
                <a:spcPts val="0"/>
              </a:spcAft>
              <a:defRPr kumimoji="0" sz="1376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5606D6-6CCB-4E9E-B818-6C86402057D2}" type="slidenum">
              <a:rPr lang="ko-KR" altLang="en-US" b="0" smtClean="0"/>
              <a:pPr>
                <a:defRPr/>
              </a:pPr>
              <a:t>‹#›</a:t>
            </a:fld>
            <a:endParaRPr lang="ko-KR" altLang="en-US" b="0" dirty="0"/>
          </a:p>
        </p:txBody>
      </p:sp>
      <p:pic>
        <p:nvPicPr>
          <p:cNvPr id="4" name="Picture 7" descr="a3"/>
          <p:cNvPicPr preferRelativeResize="0">
            <a:picLocks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59"/>
          <a:stretch>
            <a:fillRect/>
          </a:stretch>
        </p:blipFill>
        <p:spPr bwMode="auto">
          <a:xfrm>
            <a:off x="-3175" y="0"/>
            <a:ext cx="9909175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3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</p:sldLayoutIdLst>
  <p:hf hdr="0" ftr="0" dt="0"/>
  <p:txStyles>
    <p:titleStyle>
      <a:lvl1pPr algn="ctr" defTabSz="897021" rtl="0" eaLnBrk="0" fontAlgn="base" latinLnBrk="1" hangingPunct="0">
        <a:spcBef>
          <a:spcPct val="0"/>
        </a:spcBef>
        <a:spcAft>
          <a:spcPct val="0"/>
        </a:spcAft>
        <a:defRPr sz="442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49290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898581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47871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797162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35408" indent="-335408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145" kern="1200">
          <a:solidFill>
            <a:schemeClr val="tx1"/>
          </a:solidFill>
          <a:latin typeface="+mn-lt"/>
          <a:ea typeface="+mn-ea"/>
          <a:cs typeface="+mn-cs"/>
        </a:defRPr>
      </a:lvl1pPr>
      <a:lvl2pPr marL="728537" indent="-279247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752" kern="1200">
          <a:solidFill>
            <a:schemeClr val="tx1"/>
          </a:solidFill>
          <a:latin typeface="+mn-lt"/>
          <a:ea typeface="+mn-ea"/>
          <a:cs typeface="+mn-cs"/>
        </a:defRPr>
      </a:lvl2pPr>
      <a:lvl3pPr marL="1121667" indent="-223086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260" kern="1200">
          <a:solidFill>
            <a:schemeClr val="tx1"/>
          </a:solidFill>
          <a:latin typeface="+mn-lt"/>
          <a:ea typeface="+mn-ea"/>
          <a:cs typeface="+mn-cs"/>
        </a:defRPr>
      </a:lvl3pPr>
      <a:lvl4pPr marL="1570957" indent="-223086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1965" kern="1200">
          <a:solidFill>
            <a:schemeClr val="tx1"/>
          </a:solidFill>
          <a:latin typeface="+mn-lt"/>
          <a:ea typeface="+mn-ea"/>
          <a:cs typeface="+mn-cs"/>
        </a:defRPr>
      </a:lvl4pPr>
      <a:lvl5pPr marL="2020247" indent="-223086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1965" kern="1200">
          <a:solidFill>
            <a:schemeClr val="tx1"/>
          </a:solidFill>
          <a:latin typeface="+mn-lt"/>
          <a:ea typeface="+mn-ea"/>
          <a:cs typeface="+mn-cs"/>
        </a:defRPr>
      </a:lvl5pPr>
      <a:lvl6pPr marL="2470896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6pPr>
      <a:lvl7pPr marL="2920149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7pPr>
      <a:lvl8pPr marL="3369403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8pPr>
      <a:lvl9pPr marL="3818656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1pPr>
      <a:lvl2pPr marL="449254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2pPr>
      <a:lvl3pPr marL="898507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3pPr>
      <a:lvl4pPr marL="1347761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4pPr>
      <a:lvl5pPr marL="1797014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5pPr>
      <a:lvl6pPr marL="2246269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6pPr>
      <a:lvl7pPr marL="2695523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7pPr>
      <a:lvl8pPr marL="3144777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8pPr>
      <a:lvl9pPr marL="3594030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5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" y="-26988"/>
            <a:ext cx="9906000" cy="64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7500382" y="188641"/>
            <a:ext cx="2311771" cy="365125"/>
          </a:xfrm>
          <a:prstGeom prst="rect">
            <a:avLst/>
          </a:prstGeom>
        </p:spPr>
        <p:txBody>
          <a:bodyPr/>
          <a:lstStyle>
            <a:lvl1pPr algn="r" defTabSz="898507" fontAlgn="auto">
              <a:spcBef>
                <a:spcPts val="0"/>
              </a:spcBef>
              <a:spcAft>
                <a:spcPts val="0"/>
              </a:spcAft>
              <a:defRPr kumimoji="0" sz="1376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5606D6-6CCB-4E9E-B818-6C86402057D2}" type="slidenum">
              <a:rPr lang="ko-KR" altLang="en-US" b="0" smtClean="0"/>
              <a:pPr>
                <a:defRPr/>
              </a:pPr>
              <a:t>‹#›</a:t>
            </a:fld>
            <a:endParaRPr lang="ko-KR" altLang="en-US" b="0" dirty="0"/>
          </a:p>
        </p:txBody>
      </p:sp>
      <p:pic>
        <p:nvPicPr>
          <p:cNvPr id="4" name="Picture 7" descr="a3"/>
          <p:cNvPicPr preferRelativeResize="0">
            <a:picLocks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59"/>
          <a:stretch>
            <a:fillRect/>
          </a:stretch>
        </p:blipFill>
        <p:spPr bwMode="auto">
          <a:xfrm>
            <a:off x="-3175" y="0"/>
            <a:ext cx="9909175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77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</p:sldLayoutIdLst>
  <p:hf hdr="0" ftr="0" dt="0"/>
  <p:txStyles>
    <p:titleStyle>
      <a:lvl1pPr algn="ctr" defTabSz="897021" rtl="0" eaLnBrk="0" fontAlgn="base" latinLnBrk="1" hangingPunct="0">
        <a:spcBef>
          <a:spcPct val="0"/>
        </a:spcBef>
        <a:spcAft>
          <a:spcPct val="0"/>
        </a:spcAft>
        <a:defRPr sz="442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49290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898581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47871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797162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35408" indent="-335408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145" kern="1200">
          <a:solidFill>
            <a:schemeClr val="tx1"/>
          </a:solidFill>
          <a:latin typeface="+mn-lt"/>
          <a:ea typeface="+mn-ea"/>
          <a:cs typeface="+mn-cs"/>
        </a:defRPr>
      </a:lvl1pPr>
      <a:lvl2pPr marL="728537" indent="-279247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752" kern="1200">
          <a:solidFill>
            <a:schemeClr val="tx1"/>
          </a:solidFill>
          <a:latin typeface="+mn-lt"/>
          <a:ea typeface="+mn-ea"/>
          <a:cs typeface="+mn-cs"/>
        </a:defRPr>
      </a:lvl2pPr>
      <a:lvl3pPr marL="1121667" indent="-223086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260" kern="1200">
          <a:solidFill>
            <a:schemeClr val="tx1"/>
          </a:solidFill>
          <a:latin typeface="+mn-lt"/>
          <a:ea typeface="+mn-ea"/>
          <a:cs typeface="+mn-cs"/>
        </a:defRPr>
      </a:lvl3pPr>
      <a:lvl4pPr marL="1570957" indent="-223086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1965" kern="1200">
          <a:solidFill>
            <a:schemeClr val="tx1"/>
          </a:solidFill>
          <a:latin typeface="+mn-lt"/>
          <a:ea typeface="+mn-ea"/>
          <a:cs typeface="+mn-cs"/>
        </a:defRPr>
      </a:lvl4pPr>
      <a:lvl5pPr marL="2020247" indent="-223086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1965" kern="1200">
          <a:solidFill>
            <a:schemeClr val="tx1"/>
          </a:solidFill>
          <a:latin typeface="+mn-lt"/>
          <a:ea typeface="+mn-ea"/>
          <a:cs typeface="+mn-cs"/>
        </a:defRPr>
      </a:lvl5pPr>
      <a:lvl6pPr marL="2470896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6pPr>
      <a:lvl7pPr marL="2920149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7pPr>
      <a:lvl8pPr marL="3369403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8pPr>
      <a:lvl9pPr marL="3818656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1pPr>
      <a:lvl2pPr marL="449254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2pPr>
      <a:lvl3pPr marL="898507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3pPr>
      <a:lvl4pPr marL="1347761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4pPr>
      <a:lvl5pPr marL="1797014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5pPr>
      <a:lvl6pPr marL="2246269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6pPr>
      <a:lvl7pPr marL="2695523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7pPr>
      <a:lvl8pPr marL="3144777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8pPr>
      <a:lvl9pPr marL="3594030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57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" y="-27384"/>
            <a:ext cx="9906000" cy="64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hf hdr="0" ftr="0" dt="0"/>
  <p:txStyles>
    <p:titleStyle>
      <a:lvl1pPr algn="ctr" defTabSz="914325" rtl="0" eaLnBrk="1" latinLnBrk="1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2" indent="-342872" algn="l" defTabSz="914325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9" indent="-285727" algn="l" defTabSz="914325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7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9" indent="-228582" algn="l" defTabSz="914325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32" indent="-228582" algn="l" defTabSz="914325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5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7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20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82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5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8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50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4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6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9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01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5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" y="-26988"/>
            <a:ext cx="9906000" cy="64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7500382" y="188641"/>
            <a:ext cx="2311771" cy="365125"/>
          </a:xfrm>
          <a:prstGeom prst="rect">
            <a:avLst/>
          </a:prstGeom>
        </p:spPr>
        <p:txBody>
          <a:bodyPr/>
          <a:lstStyle>
            <a:lvl1pPr algn="r" defTabSz="898507" fontAlgn="auto">
              <a:spcBef>
                <a:spcPts val="0"/>
              </a:spcBef>
              <a:spcAft>
                <a:spcPts val="0"/>
              </a:spcAft>
              <a:defRPr kumimoji="0" sz="1376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5606D6-6CCB-4E9E-B818-6C86402057D2}" type="slidenum">
              <a:rPr lang="ko-KR" altLang="en-US" b="0" smtClean="0"/>
              <a:pPr>
                <a:defRPr/>
              </a:pPr>
              <a:t>‹#›</a:t>
            </a:fld>
            <a:endParaRPr lang="ko-KR" altLang="en-US" b="0" dirty="0"/>
          </a:p>
        </p:txBody>
      </p:sp>
      <p:pic>
        <p:nvPicPr>
          <p:cNvPr id="4" name="Picture 7" descr="a3"/>
          <p:cNvPicPr preferRelativeResize="0">
            <a:picLocks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59"/>
          <a:stretch>
            <a:fillRect/>
          </a:stretch>
        </p:blipFill>
        <p:spPr bwMode="auto">
          <a:xfrm>
            <a:off x="-3175" y="0"/>
            <a:ext cx="9909175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270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</p:sldLayoutIdLst>
  <p:hf hdr="0" ftr="0" dt="0"/>
  <p:txStyles>
    <p:titleStyle>
      <a:lvl1pPr algn="ctr" defTabSz="897021" rtl="0" eaLnBrk="0" fontAlgn="base" latinLnBrk="1" hangingPunct="0">
        <a:spcBef>
          <a:spcPct val="0"/>
        </a:spcBef>
        <a:spcAft>
          <a:spcPct val="0"/>
        </a:spcAft>
        <a:defRPr sz="442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49290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898581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47871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797162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35408" indent="-335408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145" kern="1200">
          <a:solidFill>
            <a:schemeClr val="tx1"/>
          </a:solidFill>
          <a:latin typeface="+mn-lt"/>
          <a:ea typeface="+mn-ea"/>
          <a:cs typeface="+mn-cs"/>
        </a:defRPr>
      </a:lvl1pPr>
      <a:lvl2pPr marL="728537" indent="-279247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752" kern="1200">
          <a:solidFill>
            <a:schemeClr val="tx1"/>
          </a:solidFill>
          <a:latin typeface="+mn-lt"/>
          <a:ea typeface="+mn-ea"/>
          <a:cs typeface="+mn-cs"/>
        </a:defRPr>
      </a:lvl2pPr>
      <a:lvl3pPr marL="1121667" indent="-223086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260" kern="1200">
          <a:solidFill>
            <a:schemeClr val="tx1"/>
          </a:solidFill>
          <a:latin typeface="+mn-lt"/>
          <a:ea typeface="+mn-ea"/>
          <a:cs typeface="+mn-cs"/>
        </a:defRPr>
      </a:lvl3pPr>
      <a:lvl4pPr marL="1570957" indent="-223086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1965" kern="1200">
          <a:solidFill>
            <a:schemeClr val="tx1"/>
          </a:solidFill>
          <a:latin typeface="+mn-lt"/>
          <a:ea typeface="+mn-ea"/>
          <a:cs typeface="+mn-cs"/>
        </a:defRPr>
      </a:lvl4pPr>
      <a:lvl5pPr marL="2020247" indent="-223086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1965" kern="1200">
          <a:solidFill>
            <a:schemeClr val="tx1"/>
          </a:solidFill>
          <a:latin typeface="+mn-lt"/>
          <a:ea typeface="+mn-ea"/>
          <a:cs typeface="+mn-cs"/>
        </a:defRPr>
      </a:lvl5pPr>
      <a:lvl6pPr marL="2470896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6pPr>
      <a:lvl7pPr marL="2920149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7pPr>
      <a:lvl8pPr marL="3369403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8pPr>
      <a:lvl9pPr marL="3818656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1pPr>
      <a:lvl2pPr marL="449254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2pPr>
      <a:lvl3pPr marL="898507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3pPr>
      <a:lvl4pPr marL="1347761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4pPr>
      <a:lvl5pPr marL="1797014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5pPr>
      <a:lvl6pPr marL="2246269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6pPr>
      <a:lvl7pPr marL="2695523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7pPr>
      <a:lvl8pPr marL="3144777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8pPr>
      <a:lvl9pPr marL="3594030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5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" y="-26988"/>
            <a:ext cx="9906000" cy="64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7500382" y="188641"/>
            <a:ext cx="2311771" cy="365125"/>
          </a:xfrm>
          <a:prstGeom prst="rect">
            <a:avLst/>
          </a:prstGeom>
        </p:spPr>
        <p:txBody>
          <a:bodyPr/>
          <a:lstStyle>
            <a:lvl1pPr algn="r" defTabSz="898507" fontAlgn="auto">
              <a:spcBef>
                <a:spcPts val="0"/>
              </a:spcBef>
              <a:spcAft>
                <a:spcPts val="0"/>
              </a:spcAft>
              <a:defRPr kumimoji="0" sz="1376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5606D6-6CCB-4E9E-B818-6C86402057D2}" type="slidenum">
              <a:rPr lang="ko-KR" alt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10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</p:sldLayoutIdLst>
  <p:hf hdr="0" ftr="0" dt="0"/>
  <p:txStyles>
    <p:titleStyle>
      <a:lvl1pPr algn="ctr" defTabSz="897021" rtl="0" eaLnBrk="0" fontAlgn="base" latinLnBrk="1" hangingPunct="0">
        <a:spcBef>
          <a:spcPct val="0"/>
        </a:spcBef>
        <a:spcAft>
          <a:spcPct val="0"/>
        </a:spcAft>
        <a:defRPr sz="442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defTabSz="897021" rtl="0" eaLnBrk="0" fontAlgn="base" latinLnBrk="1" hangingPunct="0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49290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898581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47871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797162" algn="ctr" defTabSz="897021" rtl="0" fontAlgn="base" latinLnBrk="1">
        <a:spcBef>
          <a:spcPct val="0"/>
        </a:spcBef>
        <a:spcAft>
          <a:spcPct val="0"/>
        </a:spcAft>
        <a:defRPr sz="4422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35408" indent="-335408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145" kern="1200">
          <a:solidFill>
            <a:schemeClr val="tx1"/>
          </a:solidFill>
          <a:latin typeface="+mn-lt"/>
          <a:ea typeface="+mn-ea"/>
          <a:cs typeface="+mn-cs"/>
        </a:defRPr>
      </a:lvl1pPr>
      <a:lvl2pPr marL="728537" indent="-279247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752" kern="1200">
          <a:solidFill>
            <a:schemeClr val="tx1"/>
          </a:solidFill>
          <a:latin typeface="+mn-lt"/>
          <a:ea typeface="+mn-ea"/>
          <a:cs typeface="+mn-cs"/>
        </a:defRPr>
      </a:lvl2pPr>
      <a:lvl3pPr marL="1121667" indent="-223086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260" kern="1200">
          <a:solidFill>
            <a:schemeClr val="tx1"/>
          </a:solidFill>
          <a:latin typeface="+mn-lt"/>
          <a:ea typeface="+mn-ea"/>
          <a:cs typeface="+mn-cs"/>
        </a:defRPr>
      </a:lvl3pPr>
      <a:lvl4pPr marL="1570957" indent="-223086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1965" kern="1200">
          <a:solidFill>
            <a:schemeClr val="tx1"/>
          </a:solidFill>
          <a:latin typeface="+mn-lt"/>
          <a:ea typeface="+mn-ea"/>
          <a:cs typeface="+mn-cs"/>
        </a:defRPr>
      </a:lvl4pPr>
      <a:lvl5pPr marL="2020247" indent="-223086" algn="l" defTabSz="897021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1965" kern="1200">
          <a:solidFill>
            <a:schemeClr val="tx1"/>
          </a:solidFill>
          <a:latin typeface="+mn-lt"/>
          <a:ea typeface="+mn-ea"/>
          <a:cs typeface="+mn-cs"/>
        </a:defRPr>
      </a:lvl5pPr>
      <a:lvl6pPr marL="2470896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6pPr>
      <a:lvl7pPr marL="2920149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7pPr>
      <a:lvl8pPr marL="3369403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8pPr>
      <a:lvl9pPr marL="3818656" indent="-224628" algn="l" defTabSz="898507" rtl="0" eaLnBrk="1" latinLnBrk="1" hangingPunct="1">
        <a:spcBef>
          <a:spcPct val="20000"/>
        </a:spcBef>
        <a:buFont typeface="Arial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1pPr>
      <a:lvl2pPr marL="449254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2pPr>
      <a:lvl3pPr marL="898507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3pPr>
      <a:lvl4pPr marL="1347761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4pPr>
      <a:lvl5pPr marL="1797014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5pPr>
      <a:lvl6pPr marL="2246269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6pPr>
      <a:lvl7pPr marL="2695523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7pPr>
      <a:lvl8pPr marL="3144777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8pPr>
      <a:lvl9pPr marL="3594030" algn="l" defTabSz="898507" rtl="0" eaLnBrk="1" latinLnBrk="1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57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" y="-27384"/>
            <a:ext cx="9906000" cy="64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4"/>
          <p:cNvSpPr>
            <a:spLocks noChangeArrowheads="1"/>
          </p:cNvSpPr>
          <p:nvPr userDrawn="1"/>
        </p:nvSpPr>
        <p:spPr bwMode="auto">
          <a:xfrm>
            <a:off x="9543162" y="6597353"/>
            <a:ext cx="365848" cy="2616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r" eaLnBrk="0" latinLnBrk="0" hangingPunct="0">
              <a:defRPr/>
            </a:pPr>
            <a:fld id="{C4ED2A15-6139-49EB-B10E-075EA7B5F8A8}" type="slidenum">
              <a:rPr lang="ko-KR" altLang="en-US" sz="1100" b="1" smtClean="0">
                <a:solidFill>
                  <a:prstClr val="black"/>
                </a:solidFill>
              </a:rPr>
              <a:pPr algn="r" eaLnBrk="0" latinLnBrk="0" hangingPunct="0">
                <a:defRPr/>
              </a:pPr>
              <a:t>‹#›</a:t>
            </a:fld>
            <a:endParaRPr lang="en-US" altLang="ko-KR" sz="1100" b="1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</p:sldLayoutIdLst>
  <p:hf hdr="0" ftr="0" dt="0"/>
  <p:txStyles>
    <p:titleStyle>
      <a:lvl1pPr algn="ctr" defTabSz="914325" rtl="0" eaLnBrk="1" latinLnBrk="1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2" indent="-342872" algn="l" defTabSz="914325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9" indent="-285727" algn="l" defTabSz="914325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7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9" indent="-228582" algn="l" defTabSz="914325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32" indent="-228582" algn="l" defTabSz="914325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5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7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20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82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5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8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50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4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6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9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01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57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" y="-27384"/>
            <a:ext cx="9906000" cy="64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4"/>
          <p:cNvSpPr>
            <a:spLocks noChangeArrowheads="1"/>
          </p:cNvSpPr>
          <p:nvPr userDrawn="1"/>
        </p:nvSpPr>
        <p:spPr bwMode="auto">
          <a:xfrm>
            <a:off x="9543162" y="6597353"/>
            <a:ext cx="365848" cy="2616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r" eaLnBrk="0" latinLnBrk="0" hangingPunct="0">
              <a:defRPr/>
            </a:pPr>
            <a:fld id="{C4ED2A15-6139-49EB-B10E-075EA7B5F8A8}" type="slidenum">
              <a:rPr lang="ko-KR" altLang="en-US" sz="1100" b="1" smtClean="0">
                <a:solidFill>
                  <a:prstClr val="black"/>
                </a:solidFill>
              </a:rPr>
              <a:pPr algn="r" eaLnBrk="0" latinLnBrk="0" hangingPunct="0">
                <a:defRPr/>
              </a:pPr>
              <a:t>‹#›</a:t>
            </a:fld>
            <a:endParaRPr lang="en-US" altLang="ko-KR" sz="1100" b="1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hf hdr="0" ftr="0" dt="0"/>
  <p:txStyles>
    <p:titleStyle>
      <a:lvl1pPr algn="ctr" defTabSz="914325" rtl="0" eaLnBrk="1" latinLnBrk="1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2" indent="-342872" algn="l" defTabSz="914325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9" indent="-285727" algn="l" defTabSz="914325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7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9" indent="-228582" algn="l" defTabSz="914325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32" indent="-228582" algn="l" defTabSz="914325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5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7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20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82" indent="-228582" algn="l" defTabSz="91432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5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8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50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4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6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9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01" algn="l" defTabSz="91432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5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" y="-27384"/>
            <a:ext cx="9906000" cy="64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5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" y="-27384"/>
            <a:ext cx="9906000" cy="64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1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1" y="1600205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6715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299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>
                <a:latin typeface="굴림" charset="-127"/>
                <a:ea typeface="굴림" charset="-127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1400" b="1" dirty="0">
              <a:solidFill>
                <a:srgbClr val="000000"/>
              </a:solidFill>
            </a:endParaRPr>
          </a:p>
        </p:txBody>
      </p:sp>
      <p:sp>
        <p:nvSpPr>
          <p:cNvPr id="6715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6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latin typeface="굴림" charset="-127"/>
                <a:ea typeface="굴림" charset="-127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1400" b="1" dirty="0">
              <a:solidFill>
                <a:srgbClr val="000000"/>
              </a:solidFill>
            </a:endParaRPr>
          </a:p>
        </p:txBody>
      </p:sp>
      <p:pic>
        <p:nvPicPr>
          <p:cNvPr id="7" name="Picture 7" descr="a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329" y="2908"/>
            <a:ext cx="9947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5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" y="-27384"/>
            <a:ext cx="9906000" cy="64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57"/>
          <p:cNvPicPr/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" y="-3768"/>
            <a:ext cx="9906000" cy="48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ohnid@posc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5.xml"/><Relationship Id="rId5" Type="http://schemas.openxmlformats.org/officeDocument/2006/relationships/image" Target="../media/image6.emf"/><Relationship Id="rId4" Type="http://schemas.openxmlformats.org/officeDocument/2006/relationships/hyperlink" Target="mailto:psseok@posco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 bwMode="auto">
          <a:xfrm>
            <a:off x="-13272" y="121358"/>
            <a:ext cx="9919272" cy="4616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83C2E5">
                <a:gamma/>
                <a:shade val="60000"/>
                <a:invGamma/>
              </a:srgbClr>
            </a:prstShdw>
          </a:effectLst>
        </p:spPr>
        <p:txBody>
          <a:bodyPr wrap="square" lIns="91432" tIns="45716" rIns="91432" bIns="45716" rtlCol="0">
            <a:spAutoFit/>
          </a:bodyPr>
          <a:lstStyle/>
          <a:p>
            <a:pPr algn="ctr" fontAlgn="base" latinLnBrk="0">
              <a:spcBef>
                <a:spcPts val="300"/>
              </a:spcBef>
              <a:defRPr/>
            </a:pPr>
            <a:r>
              <a:rPr lang="ko-KR" altLang="en-US" sz="240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  <a:sym typeface="Wingdings"/>
              </a:rPr>
              <a:t>상생 </a:t>
            </a:r>
            <a:r>
              <a:rPr lang="en-US" altLang="ko-KR" sz="240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  <a:sym typeface="Wingdings"/>
              </a:rPr>
              <a:t>BUS</a:t>
            </a:r>
            <a:r>
              <a:rPr lang="ko-KR" altLang="en-US" sz="240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  <a:sym typeface="Wingdings"/>
              </a:rPr>
              <a:t>를 타고 함께 포스코</a:t>
            </a:r>
            <a:r>
              <a:rPr lang="en-US" altLang="ko-KR" sz="240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  <a:sym typeface="Wingdings"/>
              </a:rPr>
              <a:t> </a:t>
            </a:r>
            <a:r>
              <a:rPr lang="ko-KR" altLang="en-US" sz="240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  <a:sym typeface="Wingdings"/>
              </a:rPr>
              <a:t>현장과 설비를 개선할 분을 모십니다</a:t>
            </a:r>
            <a:endParaRPr lang="en-US" altLang="ko-KR" sz="24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  <a:sym typeface="Wingdings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416496" y="1601182"/>
            <a:ext cx="9289032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996">
              <a:lnSpc>
                <a:spcPts val="2300"/>
              </a:lnSpc>
            </a:pPr>
            <a:r>
              <a:rPr lang="en-US" altLang="ko-KR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1. </a:t>
            </a:r>
            <a:r>
              <a:rPr lang="ko-KR" altLang="en-US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목 적</a:t>
            </a:r>
            <a:endParaRPr lang="ko-KR" altLang="en-US" b="1" dirty="0" smtClean="0"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632520" y="1926322"/>
            <a:ext cx="65405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3996">
              <a:lnSpc>
                <a:spcPts val="1800"/>
              </a:lnSpc>
              <a:spcBef>
                <a:spcPts val="300"/>
              </a:spcBef>
            </a:pPr>
            <a:r>
              <a:rPr lang="en-US" altLang="ko-KR" sz="1400" smtClean="0">
                <a:solidFill>
                  <a:prstClr val="black"/>
                </a:solidFill>
              </a:rPr>
              <a:t>- </a:t>
            </a:r>
            <a:r>
              <a:rPr lang="ko-KR" altLang="en-US" sz="1400" smtClean="0">
                <a:solidFill>
                  <a:prstClr val="black"/>
                </a:solidFill>
              </a:rPr>
              <a:t>공급사 </a:t>
            </a:r>
            <a:r>
              <a:rPr lang="ko-KR" altLang="en-US" sz="1400">
                <a:solidFill>
                  <a:prstClr val="black"/>
                </a:solidFill>
              </a:rPr>
              <a:t>우수 </a:t>
            </a:r>
            <a:r>
              <a:rPr lang="en-US" altLang="ko-KR" sz="1400">
                <a:solidFill>
                  <a:prstClr val="black"/>
                </a:solidFill>
              </a:rPr>
              <a:t>Idea</a:t>
            </a:r>
            <a:r>
              <a:rPr lang="ko-KR" altLang="en-US" sz="1400">
                <a:solidFill>
                  <a:prstClr val="black"/>
                </a:solidFill>
              </a:rPr>
              <a:t>와 </a:t>
            </a:r>
            <a:r>
              <a:rPr lang="ko-KR" altLang="en-US" sz="1400" smtClean="0">
                <a:solidFill>
                  <a:prstClr val="black"/>
                </a:solidFill>
              </a:rPr>
              <a:t>현장 </a:t>
            </a:r>
            <a:r>
              <a:rPr lang="en-US" altLang="ko-KR" sz="1400">
                <a:solidFill>
                  <a:prstClr val="black"/>
                </a:solidFill>
              </a:rPr>
              <a:t>Needs</a:t>
            </a:r>
            <a:r>
              <a:rPr lang="ko-KR" altLang="en-US" sz="1400">
                <a:solidFill>
                  <a:prstClr val="black"/>
                </a:solidFill>
              </a:rPr>
              <a:t>를 신속히 </a:t>
            </a:r>
            <a:r>
              <a:rPr lang="ko-KR" altLang="en-US" sz="1400" smtClean="0">
                <a:solidFill>
                  <a:prstClr val="black"/>
                </a:solidFill>
              </a:rPr>
              <a:t>연계하여</a:t>
            </a:r>
            <a:r>
              <a:rPr lang="en-US" altLang="ko-KR" sz="1400" smtClean="0">
                <a:solidFill>
                  <a:prstClr val="black"/>
                </a:solidFill>
              </a:rPr>
              <a:t> </a:t>
            </a:r>
            <a:r>
              <a:rPr lang="ko-KR" altLang="en-US" sz="1400">
                <a:solidFill>
                  <a:prstClr val="black"/>
                </a:solidFill>
              </a:rPr>
              <a:t>상호 동반성장의 </a:t>
            </a:r>
            <a:r>
              <a:rPr lang="ko-KR" altLang="en-US" sz="1400" smtClean="0">
                <a:solidFill>
                  <a:prstClr val="black"/>
                </a:solidFill>
              </a:rPr>
              <a:t>기회로 </a:t>
            </a:r>
            <a:r>
              <a:rPr lang="en-US" altLang="ko-KR" sz="1400" smtClean="0">
                <a:solidFill>
                  <a:prstClr val="black"/>
                </a:solidFill>
              </a:rPr>
              <a:t/>
            </a:r>
            <a:br>
              <a:rPr lang="en-US" altLang="ko-KR" sz="1400" smtClean="0">
                <a:solidFill>
                  <a:prstClr val="black"/>
                </a:solidFill>
              </a:rPr>
            </a:br>
            <a:r>
              <a:rPr lang="en-US" altLang="ko-KR" sz="1400" smtClean="0">
                <a:solidFill>
                  <a:prstClr val="black"/>
                </a:solidFill>
              </a:rPr>
              <a:t>  </a:t>
            </a:r>
            <a:r>
              <a:rPr lang="ko-KR" altLang="en-US" sz="1400" smtClean="0">
                <a:solidFill>
                  <a:prstClr val="black"/>
                </a:solidFill>
              </a:rPr>
              <a:t>확대할 수 있도록</a:t>
            </a:r>
            <a:r>
              <a:rPr lang="en-US" altLang="ko-KR" sz="1400" smtClean="0">
                <a:solidFill>
                  <a:prstClr val="black"/>
                </a:solidFill>
              </a:rPr>
              <a:t>,</a:t>
            </a:r>
            <a:r>
              <a:rPr lang="ko-KR" altLang="en-US" sz="1400" smtClean="0">
                <a:solidFill>
                  <a:prstClr val="black"/>
                </a:solidFill>
              </a:rPr>
              <a:t> 사용자와 공급사와의 </a:t>
            </a:r>
            <a:r>
              <a:rPr lang="ko-KR" altLang="en-US" sz="1400" b="1" smtClean="0">
                <a:solidFill>
                  <a:prstClr val="black"/>
                </a:solidFill>
              </a:rPr>
              <a:t>「소통과 </a:t>
            </a:r>
            <a:r>
              <a:rPr lang="ko-KR" altLang="en-US" sz="1400" b="1">
                <a:solidFill>
                  <a:prstClr val="black"/>
                </a:solidFill>
              </a:rPr>
              <a:t>협업의 </a:t>
            </a:r>
            <a:r>
              <a:rPr lang="ko-KR" altLang="en-US" sz="1400" b="1" smtClean="0">
                <a:solidFill>
                  <a:prstClr val="black"/>
                </a:solidFill>
              </a:rPr>
              <a:t>場」</a:t>
            </a:r>
            <a:r>
              <a:rPr lang="ko-KR" altLang="en-US" sz="1400" smtClean="0">
                <a:solidFill>
                  <a:prstClr val="black"/>
                </a:solidFill>
              </a:rPr>
              <a:t>으로</a:t>
            </a:r>
            <a:r>
              <a:rPr lang="ko-KR" altLang="en-US" sz="1400" b="1" smtClean="0">
                <a:solidFill>
                  <a:prstClr val="black"/>
                </a:solidFill>
              </a:rPr>
              <a:t> 운영</a:t>
            </a:r>
            <a:endParaRPr lang="ko-KR" altLang="en-US" sz="1400" b="1">
              <a:solidFill>
                <a:prstClr val="black"/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344488" y="773582"/>
            <a:ext cx="9289032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996">
              <a:lnSpc>
                <a:spcPts val="2300"/>
              </a:lnSpc>
            </a:pPr>
            <a:r>
              <a:rPr lang="ko-KR" altLang="en-US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공급사 우수 </a:t>
            </a:r>
            <a:r>
              <a:rPr lang="ko-KR" altLang="en-US" b="1">
                <a:solidFill>
                  <a:prstClr val="black"/>
                </a:solidFill>
                <a:latin typeface="맑은 고딕" panose="020B0503020000020004" pitchFamily="50" charset="-127"/>
              </a:rPr>
              <a:t>제품 소개와 상담을 통해</a:t>
            </a:r>
            <a:r>
              <a:rPr lang="en-US" altLang="ko-KR" b="1">
                <a:solidFill>
                  <a:prstClr val="black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b="1">
                <a:solidFill>
                  <a:prstClr val="black"/>
                </a:solidFill>
                <a:latin typeface="맑은 고딕" panose="020B0503020000020004" pitchFamily="50" charset="-127"/>
              </a:rPr>
              <a:t>실제 계약으로 </a:t>
            </a:r>
            <a:r>
              <a:rPr lang="ko-KR" altLang="en-US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신속히 연계될 </a:t>
            </a:r>
            <a:r>
              <a:rPr lang="ko-KR" altLang="en-US" b="1">
                <a:solidFill>
                  <a:prstClr val="black"/>
                </a:solidFill>
                <a:latin typeface="맑은 고딕" panose="020B0503020000020004" pitchFamily="50" charset="-127"/>
              </a:rPr>
              <a:t>수 있도록 </a:t>
            </a:r>
            <a:r>
              <a:rPr lang="ko-KR" altLang="en-US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현장별로 찾아가는 「</a:t>
            </a:r>
            <a:r>
              <a:rPr lang="ko-KR" altLang="en-US" b="1">
                <a:solidFill>
                  <a:prstClr val="black"/>
                </a:solidFill>
                <a:latin typeface="맑은 고딕" panose="020B0503020000020004" pitchFamily="50" charset="-127"/>
              </a:rPr>
              <a:t>솔루션 구매교류회」를 </a:t>
            </a:r>
            <a:r>
              <a:rPr lang="ko-KR" altLang="en-US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시행코자 하오니</a:t>
            </a:r>
            <a:r>
              <a:rPr lang="en-US" altLang="ko-KR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많은 공급사분들의 </a:t>
            </a:r>
            <a:r>
              <a:rPr lang="ko-KR" altLang="en-US" b="1">
                <a:solidFill>
                  <a:prstClr val="black"/>
                </a:solidFill>
                <a:latin typeface="맑은 고딕" panose="020B0503020000020004" pitchFamily="50" charset="-127"/>
              </a:rPr>
              <a:t>참여를 바랍니다</a:t>
            </a:r>
          </a:p>
        </p:txBody>
      </p:sp>
      <p:cxnSp>
        <p:nvCxnSpPr>
          <p:cNvPr id="102" name="직선 연결선 101"/>
          <p:cNvCxnSpPr/>
          <p:nvPr/>
        </p:nvCxnSpPr>
        <p:spPr>
          <a:xfrm>
            <a:off x="416496" y="1484784"/>
            <a:ext cx="910800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직사각형 102"/>
          <p:cNvSpPr/>
          <p:nvPr/>
        </p:nvSpPr>
        <p:spPr>
          <a:xfrm>
            <a:off x="416496" y="2521240"/>
            <a:ext cx="9289032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996">
              <a:lnSpc>
                <a:spcPts val="2300"/>
              </a:lnSpc>
            </a:pPr>
            <a:r>
              <a:rPr lang="en-US" altLang="ko-KR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2. </a:t>
            </a:r>
            <a:r>
              <a:rPr lang="ko-KR" altLang="en-US" b="1">
                <a:solidFill>
                  <a:prstClr val="black"/>
                </a:solidFill>
                <a:latin typeface="맑은 고딕" panose="020B0503020000020004" pitchFamily="50" charset="-127"/>
              </a:rPr>
              <a:t>솔루션 </a:t>
            </a:r>
            <a:r>
              <a:rPr lang="ko-KR" altLang="en-US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구매교류회 추진 개요</a:t>
            </a:r>
            <a:endParaRPr lang="ko-KR" altLang="en-US" b="1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632520" y="2846380"/>
            <a:ext cx="9272426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3996">
              <a:lnSpc>
                <a:spcPts val="1800"/>
              </a:lnSpc>
              <a:spcBef>
                <a:spcPts val="300"/>
              </a:spcBef>
            </a:pPr>
            <a:r>
              <a:rPr lang="en-US" altLang="ko-KR" sz="1400" smtClean="0">
                <a:solidFill>
                  <a:prstClr val="black"/>
                </a:solidFill>
              </a:rPr>
              <a:t>-</a:t>
            </a:r>
            <a:r>
              <a:rPr lang="ko-KR" altLang="en-US" sz="1400" smtClean="0">
                <a:solidFill>
                  <a:prstClr val="black"/>
                </a:solidFill>
              </a:rPr>
              <a:t> </a:t>
            </a:r>
            <a:r>
              <a:rPr lang="ko-KR" altLang="en-US" sz="1400">
                <a:solidFill>
                  <a:prstClr val="black"/>
                </a:solidFill>
              </a:rPr>
              <a:t>일시 및 </a:t>
            </a:r>
            <a:r>
              <a:rPr lang="ko-KR" altLang="en-US" sz="1400" smtClean="0">
                <a:solidFill>
                  <a:prstClr val="black"/>
                </a:solidFill>
              </a:rPr>
              <a:t>대상 </a:t>
            </a:r>
            <a:r>
              <a:rPr lang="en-US" altLang="ko-KR" sz="1400">
                <a:solidFill>
                  <a:prstClr val="black"/>
                </a:solidFill>
              </a:rPr>
              <a:t>: </a:t>
            </a:r>
            <a:r>
              <a:rPr lang="en-US" altLang="ko-KR" sz="1400" b="1">
                <a:solidFill>
                  <a:srgbClr val="0000CC"/>
                </a:solidFill>
              </a:rPr>
              <a:t>’18. </a:t>
            </a:r>
            <a:r>
              <a:rPr lang="en-US" altLang="ko-KR" sz="1400" b="1" smtClean="0">
                <a:solidFill>
                  <a:srgbClr val="0000CC"/>
                </a:solidFill>
              </a:rPr>
              <a:t>3</a:t>
            </a:r>
            <a:r>
              <a:rPr lang="ko-KR" altLang="en-US" sz="1400" b="1" smtClean="0">
                <a:solidFill>
                  <a:srgbClr val="0000CC"/>
                </a:solidFill>
              </a:rPr>
              <a:t>월말</a:t>
            </a:r>
            <a:r>
              <a:rPr lang="en-US" altLang="ko-KR" sz="1400" b="1" smtClean="0">
                <a:solidFill>
                  <a:srgbClr val="0000CC"/>
                </a:solidFill>
              </a:rPr>
              <a:t> </a:t>
            </a:r>
            <a:r>
              <a:rPr lang="ko-KR" altLang="en-US" sz="1400" b="1">
                <a:solidFill>
                  <a:srgbClr val="0000CC"/>
                </a:solidFill>
              </a:rPr>
              <a:t>광양제철소 </a:t>
            </a:r>
            <a:r>
              <a:rPr lang="ko-KR" altLang="en-US" sz="1400" b="1" smtClean="0">
                <a:solidFill>
                  <a:srgbClr val="0000CC"/>
                </a:solidFill>
              </a:rPr>
              <a:t>압연부문 </a:t>
            </a:r>
            <a:r>
              <a:rPr lang="ko-KR" altLang="en-US" sz="1400" smtClean="0">
                <a:solidFill>
                  <a:prstClr val="black"/>
                </a:solidFill>
              </a:rPr>
              <a:t>공장별 순회 방문 </a:t>
            </a:r>
            <a:r>
              <a:rPr lang="en-US" altLang="ko-KR" sz="1400" smtClean="0">
                <a:solidFill>
                  <a:prstClr val="black"/>
                </a:solidFill>
              </a:rPr>
              <a:t>·</a:t>
            </a:r>
            <a:r>
              <a:rPr lang="ko-KR" altLang="en-US" sz="1400" smtClean="0">
                <a:solidFill>
                  <a:prstClr val="black"/>
                </a:solidFill>
              </a:rPr>
              <a:t> 전시 </a:t>
            </a:r>
            <a:r>
              <a:rPr lang="en-US" altLang="ko-KR" sz="1400" smtClean="0">
                <a:solidFill>
                  <a:prstClr val="black"/>
                </a:solidFill>
              </a:rPr>
              <a:t>·</a:t>
            </a:r>
            <a:r>
              <a:rPr lang="ko-KR" altLang="en-US" sz="1400" smtClean="0">
                <a:solidFill>
                  <a:prstClr val="black"/>
                </a:solidFill>
              </a:rPr>
              <a:t> 상담 </a:t>
            </a:r>
            <a:r>
              <a:rPr lang="en-US" altLang="ko-KR" sz="1400" smtClean="0">
                <a:solidFill>
                  <a:prstClr val="black"/>
                </a:solidFill>
              </a:rPr>
              <a:t>(</a:t>
            </a:r>
            <a:r>
              <a:rPr lang="ko-KR" altLang="en-US" sz="1400">
                <a:solidFill>
                  <a:prstClr val="black"/>
                </a:solidFill>
              </a:rPr>
              <a:t>향</a:t>
            </a:r>
            <a:r>
              <a:rPr lang="ko-KR" altLang="en-US" sz="1400" smtClean="0">
                <a:solidFill>
                  <a:prstClr val="black"/>
                </a:solidFill>
              </a:rPr>
              <a:t>후 타 부문에 확대 예정</a:t>
            </a:r>
            <a:r>
              <a:rPr lang="en-US" altLang="ko-KR" sz="1400" smtClean="0">
                <a:solidFill>
                  <a:prstClr val="black"/>
                </a:solidFill>
              </a:rPr>
              <a:t>)</a:t>
            </a:r>
            <a:endParaRPr lang="en-US" altLang="ko-KR" sz="1400">
              <a:solidFill>
                <a:prstClr val="black"/>
              </a:solidFill>
            </a:endParaRPr>
          </a:p>
          <a:p>
            <a:pPr marL="0" lvl="1" defTabSz="913996">
              <a:lnSpc>
                <a:spcPts val="1800"/>
              </a:lnSpc>
              <a:spcBef>
                <a:spcPts val="300"/>
              </a:spcBef>
            </a:pPr>
            <a:r>
              <a:rPr lang="en-US" altLang="ko-KR" sz="1400" smtClean="0">
                <a:solidFill>
                  <a:prstClr val="black"/>
                </a:solidFill>
              </a:rPr>
              <a:t>   . </a:t>
            </a:r>
            <a:r>
              <a:rPr lang="ko-KR" altLang="en-US" sz="1400" b="1" smtClean="0">
                <a:solidFill>
                  <a:srgbClr val="0000CC"/>
                </a:solidFill>
              </a:rPr>
              <a:t>신제품</a:t>
            </a:r>
            <a:r>
              <a:rPr lang="en-US" altLang="ko-KR" sz="1400" b="1" smtClean="0">
                <a:solidFill>
                  <a:srgbClr val="0000CC"/>
                </a:solidFill>
              </a:rPr>
              <a:t>, </a:t>
            </a:r>
            <a:r>
              <a:rPr lang="ko-KR" altLang="en-US" sz="1400" b="1" smtClean="0">
                <a:solidFill>
                  <a:srgbClr val="0000CC"/>
                </a:solidFill>
              </a:rPr>
              <a:t>신기술 </a:t>
            </a:r>
            <a:r>
              <a:rPr lang="en-US" altLang="ko-KR" sz="1400" smtClean="0">
                <a:solidFill>
                  <a:prstClr val="black"/>
                </a:solidFill>
              </a:rPr>
              <a:t>: </a:t>
            </a:r>
            <a:r>
              <a:rPr lang="ko-KR" altLang="en-US" sz="1400" smtClean="0">
                <a:solidFill>
                  <a:prstClr val="black"/>
                </a:solidFill>
              </a:rPr>
              <a:t>광양제철소 열연</a:t>
            </a:r>
            <a:r>
              <a:rPr lang="en-US" altLang="ko-KR" sz="1400" smtClean="0">
                <a:solidFill>
                  <a:prstClr val="black"/>
                </a:solidFill>
              </a:rPr>
              <a:t>, </a:t>
            </a:r>
            <a:r>
              <a:rPr lang="ko-KR" altLang="en-US" sz="1400" smtClean="0">
                <a:solidFill>
                  <a:prstClr val="black"/>
                </a:solidFill>
              </a:rPr>
              <a:t>냉연</a:t>
            </a:r>
            <a:r>
              <a:rPr lang="en-US" altLang="ko-KR" sz="1400" smtClean="0">
                <a:solidFill>
                  <a:prstClr val="black"/>
                </a:solidFill>
              </a:rPr>
              <a:t>, </a:t>
            </a:r>
            <a:r>
              <a:rPr lang="ko-KR" altLang="en-US" sz="1400" smtClean="0">
                <a:solidFill>
                  <a:prstClr val="black"/>
                </a:solidFill>
              </a:rPr>
              <a:t>도금공장에 </a:t>
            </a:r>
            <a:r>
              <a:rPr lang="ko-KR" altLang="en-US" sz="1400">
                <a:solidFill>
                  <a:prstClr val="black"/>
                </a:solidFill>
              </a:rPr>
              <a:t>적용실적이 없는 </a:t>
            </a:r>
            <a:r>
              <a:rPr lang="ko-KR" altLang="en-US" sz="1400" smtClean="0">
                <a:solidFill>
                  <a:prstClr val="black"/>
                </a:solidFill>
              </a:rPr>
              <a:t>안전</a:t>
            </a:r>
            <a:r>
              <a:rPr lang="en-US" altLang="ko-KR" sz="1400" smtClean="0">
                <a:solidFill>
                  <a:prstClr val="black"/>
                </a:solidFill>
              </a:rPr>
              <a:t>, </a:t>
            </a:r>
            <a:r>
              <a:rPr lang="ko-KR" altLang="en-US" sz="1400" smtClean="0">
                <a:solidFill>
                  <a:prstClr val="black"/>
                </a:solidFill>
              </a:rPr>
              <a:t>환경</a:t>
            </a:r>
            <a:r>
              <a:rPr lang="en-US" altLang="ko-KR" sz="1400" smtClean="0">
                <a:solidFill>
                  <a:prstClr val="black"/>
                </a:solidFill>
              </a:rPr>
              <a:t>, </a:t>
            </a:r>
            <a:r>
              <a:rPr lang="ko-KR" altLang="en-US" sz="1400" smtClean="0">
                <a:solidFill>
                  <a:prstClr val="black"/>
                </a:solidFill>
              </a:rPr>
              <a:t>생산 및 품질개선 우수 품목</a:t>
            </a:r>
            <a:r>
              <a:rPr lang="en-US" altLang="ko-KR" sz="1400" smtClean="0">
                <a:solidFill>
                  <a:prstClr val="black"/>
                </a:solidFill>
              </a:rPr>
              <a:t/>
            </a:r>
            <a:br>
              <a:rPr lang="en-US" altLang="ko-KR" sz="1400" smtClean="0">
                <a:solidFill>
                  <a:prstClr val="black"/>
                </a:solidFill>
              </a:rPr>
            </a:br>
            <a:r>
              <a:rPr lang="en-US" altLang="ko-KR" sz="1400" smtClean="0">
                <a:solidFill>
                  <a:prstClr val="black"/>
                </a:solidFill>
              </a:rPr>
              <a:t>   . </a:t>
            </a:r>
            <a:r>
              <a:rPr lang="en-US" altLang="ko-KR" sz="1400" b="1" smtClean="0">
                <a:solidFill>
                  <a:srgbClr val="0000CC"/>
                </a:solidFill>
              </a:rPr>
              <a:t>Replication</a:t>
            </a:r>
            <a:r>
              <a:rPr lang="en-US" altLang="ko-KR" sz="1400" smtClean="0">
                <a:solidFill>
                  <a:prstClr val="black"/>
                </a:solidFill>
              </a:rPr>
              <a:t> : </a:t>
            </a:r>
            <a:r>
              <a:rPr lang="ko-KR" altLang="en-US" sz="1400">
                <a:solidFill>
                  <a:prstClr val="black"/>
                </a:solidFill>
              </a:rPr>
              <a:t>당사 타 부문에서 검증된 우수품목 </a:t>
            </a:r>
            <a:r>
              <a:rPr lang="ko-KR" altLang="en-US" sz="1400" smtClean="0">
                <a:solidFill>
                  <a:prstClr val="black"/>
                </a:solidFill>
              </a:rPr>
              <a:t>중</a:t>
            </a:r>
            <a:r>
              <a:rPr lang="en-US" altLang="ko-KR" sz="1400" smtClean="0">
                <a:solidFill>
                  <a:prstClr val="black"/>
                </a:solidFill>
              </a:rPr>
              <a:t>,</a:t>
            </a:r>
            <a:r>
              <a:rPr lang="ko-KR" altLang="en-US" sz="1400" smtClean="0">
                <a:solidFill>
                  <a:prstClr val="black"/>
                </a:solidFill>
              </a:rPr>
              <a:t> </a:t>
            </a:r>
            <a:r>
              <a:rPr lang="ko-KR" altLang="en-US" sz="1400">
                <a:solidFill>
                  <a:prstClr val="black"/>
                </a:solidFill>
              </a:rPr>
              <a:t>광양제철소 열연</a:t>
            </a:r>
            <a:r>
              <a:rPr lang="en-US" altLang="ko-KR" sz="1400">
                <a:solidFill>
                  <a:prstClr val="black"/>
                </a:solidFill>
              </a:rPr>
              <a:t>, </a:t>
            </a:r>
            <a:r>
              <a:rPr lang="ko-KR" altLang="en-US" sz="1400">
                <a:solidFill>
                  <a:prstClr val="black"/>
                </a:solidFill>
              </a:rPr>
              <a:t>냉연</a:t>
            </a:r>
            <a:r>
              <a:rPr lang="en-US" altLang="ko-KR" sz="1400">
                <a:solidFill>
                  <a:prstClr val="black"/>
                </a:solidFill>
              </a:rPr>
              <a:t>, </a:t>
            </a:r>
            <a:r>
              <a:rPr lang="ko-KR" altLang="en-US" sz="1400" smtClean="0">
                <a:solidFill>
                  <a:prstClr val="black"/>
                </a:solidFill>
              </a:rPr>
              <a:t>도금공장 적용시 성과 예상 품목</a:t>
            </a:r>
            <a:r>
              <a:rPr lang="en-US" altLang="ko-KR" sz="1400" smtClean="0">
                <a:solidFill>
                  <a:prstClr val="black"/>
                </a:solidFill>
              </a:rPr>
              <a:t/>
            </a:r>
            <a:br>
              <a:rPr lang="en-US" altLang="ko-KR" sz="1400" smtClean="0">
                <a:solidFill>
                  <a:prstClr val="black"/>
                </a:solidFill>
              </a:rPr>
            </a:br>
            <a:r>
              <a:rPr lang="en-US" altLang="ko-KR" sz="1400" smtClean="0">
                <a:solidFill>
                  <a:prstClr val="black"/>
                </a:solidFill>
              </a:rPr>
              <a:t>   . </a:t>
            </a:r>
            <a:r>
              <a:rPr lang="ko-KR" altLang="en-US" sz="1400" b="1" smtClean="0">
                <a:solidFill>
                  <a:srgbClr val="0000CC"/>
                </a:solidFill>
              </a:rPr>
              <a:t>고질적 현장의 문제</a:t>
            </a:r>
            <a:r>
              <a:rPr lang="en-US" altLang="ko-KR" sz="1400" b="1" smtClean="0">
                <a:solidFill>
                  <a:srgbClr val="0000CC"/>
                </a:solidFill>
              </a:rPr>
              <a:t>, WP</a:t>
            </a:r>
            <a:r>
              <a:rPr lang="ko-KR" altLang="en-US" sz="1400" b="1" smtClean="0">
                <a:solidFill>
                  <a:srgbClr val="0000CC"/>
                </a:solidFill>
              </a:rPr>
              <a:t>강종 활용제품 </a:t>
            </a:r>
            <a:r>
              <a:rPr lang="en-US" altLang="ko-KR" sz="1400" smtClean="0">
                <a:solidFill>
                  <a:prstClr val="black"/>
                </a:solidFill>
              </a:rPr>
              <a:t>: </a:t>
            </a:r>
            <a:r>
              <a:rPr lang="ko-KR" altLang="en-US" sz="1400" smtClean="0">
                <a:solidFill>
                  <a:prstClr val="black"/>
                </a:solidFill>
              </a:rPr>
              <a:t>추후 별도공지 </a:t>
            </a:r>
            <a:endParaRPr lang="ko-KR" altLang="en-US" sz="1400">
              <a:solidFill>
                <a:prstClr val="black"/>
              </a:solidFill>
            </a:endParaRPr>
          </a:p>
          <a:p>
            <a:pPr marL="0" lvl="1" defTabSz="913996">
              <a:lnSpc>
                <a:spcPts val="1800"/>
              </a:lnSpc>
              <a:spcBef>
                <a:spcPts val="300"/>
              </a:spcBef>
            </a:pPr>
            <a:r>
              <a:rPr lang="en-US" altLang="ko-KR" sz="1400" smtClean="0">
                <a:solidFill>
                  <a:prstClr val="black"/>
                </a:solidFill>
              </a:rPr>
              <a:t>-</a:t>
            </a:r>
            <a:r>
              <a:rPr lang="ko-KR" altLang="en-US" sz="1400" smtClean="0">
                <a:solidFill>
                  <a:prstClr val="black"/>
                </a:solidFill>
              </a:rPr>
              <a:t> 방법 </a:t>
            </a:r>
            <a:r>
              <a:rPr lang="en-US" altLang="ko-KR" sz="1400" smtClean="0">
                <a:solidFill>
                  <a:prstClr val="black"/>
                </a:solidFill>
              </a:rPr>
              <a:t>: </a:t>
            </a:r>
            <a:r>
              <a:rPr lang="ko-KR" altLang="en-US" sz="1400" smtClean="0">
                <a:solidFill>
                  <a:prstClr val="black"/>
                </a:solidFill>
              </a:rPr>
              <a:t>공급사별 소개자료 </a:t>
            </a:r>
            <a:r>
              <a:rPr lang="en-US" altLang="ko-KR" sz="1400" smtClean="0">
                <a:solidFill>
                  <a:prstClr val="black"/>
                </a:solidFill>
              </a:rPr>
              <a:t>(</a:t>
            </a:r>
            <a:r>
              <a:rPr lang="ko-KR" altLang="en-US" sz="1400" smtClean="0">
                <a:solidFill>
                  <a:prstClr val="black"/>
                </a:solidFill>
              </a:rPr>
              <a:t>제품</a:t>
            </a:r>
            <a:r>
              <a:rPr lang="en-US" altLang="ko-KR" sz="1400" smtClean="0">
                <a:solidFill>
                  <a:prstClr val="black"/>
                </a:solidFill>
              </a:rPr>
              <a:t>, </a:t>
            </a:r>
            <a:r>
              <a:rPr lang="ko-KR" altLang="en-US" sz="1400" smtClean="0">
                <a:solidFill>
                  <a:prstClr val="black"/>
                </a:solidFill>
              </a:rPr>
              <a:t>모형</a:t>
            </a:r>
            <a:r>
              <a:rPr lang="en-US" altLang="ko-KR" sz="1400" smtClean="0">
                <a:solidFill>
                  <a:prstClr val="black"/>
                </a:solidFill>
              </a:rPr>
              <a:t>, </a:t>
            </a:r>
            <a:r>
              <a:rPr lang="ko-KR" altLang="en-US" sz="1400" smtClean="0">
                <a:solidFill>
                  <a:prstClr val="black"/>
                </a:solidFill>
              </a:rPr>
              <a:t>판넬</a:t>
            </a:r>
            <a:r>
              <a:rPr lang="en-US" altLang="ko-KR" sz="1400" smtClean="0">
                <a:solidFill>
                  <a:prstClr val="black"/>
                </a:solidFill>
              </a:rPr>
              <a:t>, </a:t>
            </a:r>
            <a:r>
              <a:rPr lang="ko-KR" altLang="en-US" sz="1400">
                <a:solidFill>
                  <a:prstClr val="black"/>
                </a:solidFill>
              </a:rPr>
              <a:t>브로셔 등</a:t>
            </a:r>
            <a:r>
              <a:rPr lang="en-US" altLang="ko-KR" sz="1400">
                <a:solidFill>
                  <a:prstClr val="black"/>
                </a:solidFill>
              </a:rPr>
              <a:t>) </a:t>
            </a:r>
            <a:r>
              <a:rPr lang="ko-KR" altLang="en-US" sz="1400" smtClean="0">
                <a:solidFill>
                  <a:prstClr val="black"/>
                </a:solidFill>
              </a:rPr>
              <a:t>준비 및 교류회 당일 전시 </a:t>
            </a:r>
            <a:r>
              <a:rPr lang="en-US" altLang="ko-KR" sz="1400" smtClean="0">
                <a:solidFill>
                  <a:prstClr val="black"/>
                </a:solidFill>
              </a:rPr>
              <a:t>· </a:t>
            </a:r>
            <a:r>
              <a:rPr lang="ko-KR" altLang="en-US" sz="1400" smtClean="0">
                <a:solidFill>
                  <a:prstClr val="black"/>
                </a:solidFill>
              </a:rPr>
              <a:t>상담</a:t>
            </a:r>
            <a:endParaRPr lang="en-US" altLang="ko-KR" sz="1400" smtClean="0">
              <a:solidFill>
                <a:prstClr val="black"/>
              </a:solidFill>
            </a:endParaRPr>
          </a:p>
          <a:p>
            <a:pPr marL="0" lvl="1" defTabSz="913996">
              <a:lnSpc>
                <a:spcPts val="1800"/>
              </a:lnSpc>
              <a:spcBef>
                <a:spcPts val="300"/>
              </a:spcBef>
            </a:pPr>
            <a:r>
              <a:rPr lang="en-US" altLang="ko-KR" sz="1400" smtClean="0">
                <a:solidFill>
                  <a:prstClr val="black"/>
                </a:solidFill>
              </a:rPr>
              <a:t>- </a:t>
            </a:r>
            <a:r>
              <a:rPr lang="ko-KR" altLang="en-US" sz="1400" smtClean="0">
                <a:solidFill>
                  <a:prstClr val="black"/>
                </a:solidFill>
              </a:rPr>
              <a:t>신청 및 문의 </a:t>
            </a:r>
            <a:r>
              <a:rPr lang="en-US" altLang="ko-KR" sz="1400" smtClean="0">
                <a:solidFill>
                  <a:prstClr val="black"/>
                </a:solidFill>
              </a:rPr>
              <a:t>: </a:t>
            </a:r>
            <a:r>
              <a:rPr lang="en-US" altLang="ko-KR" sz="1400">
                <a:solidFill>
                  <a:prstClr val="black"/>
                </a:solidFill>
              </a:rPr>
              <a:t>~ </a:t>
            </a:r>
            <a:r>
              <a:rPr lang="en-US" altLang="ko-KR" sz="1400" b="1">
                <a:solidFill>
                  <a:srgbClr val="0000CC"/>
                </a:solidFill>
              </a:rPr>
              <a:t>’18</a:t>
            </a:r>
            <a:r>
              <a:rPr lang="en-US" altLang="ko-KR" sz="1400" b="1" smtClean="0">
                <a:solidFill>
                  <a:srgbClr val="0000CC"/>
                </a:solidFill>
              </a:rPr>
              <a:t>. 2.28</a:t>
            </a:r>
            <a:r>
              <a:rPr lang="ko-KR" altLang="en-US" sz="1400" b="1" smtClean="0">
                <a:solidFill>
                  <a:srgbClr val="0000CC"/>
                </a:solidFill>
              </a:rPr>
              <a:t>이전 </a:t>
            </a:r>
            <a:r>
              <a:rPr lang="ko-KR" altLang="en-US" sz="1400" smtClean="0">
                <a:solidFill>
                  <a:prstClr val="black"/>
                </a:solidFill>
              </a:rPr>
              <a:t>솔루션 구매교류회 준비회 </a:t>
            </a:r>
            <a:r>
              <a:rPr lang="ko-KR" altLang="en-US" sz="1400" b="1" smtClean="0">
                <a:solidFill>
                  <a:srgbClr val="0000CC"/>
                </a:solidFill>
              </a:rPr>
              <a:t>접수</a:t>
            </a:r>
            <a:r>
              <a:rPr lang="ko-KR" altLang="en-US" sz="1400" smtClean="0">
                <a:solidFill>
                  <a:prstClr val="black"/>
                </a:solidFill>
              </a:rPr>
              <a:t> </a:t>
            </a:r>
            <a:r>
              <a:rPr lang="en-US" altLang="ko-KR" sz="1400" smtClean="0">
                <a:solidFill>
                  <a:prstClr val="black"/>
                </a:solidFill>
              </a:rPr>
              <a:t>(</a:t>
            </a:r>
            <a:r>
              <a:rPr lang="ko-KR" altLang="en-US" sz="1400" smtClean="0">
                <a:solidFill>
                  <a:prstClr val="black"/>
                </a:solidFill>
              </a:rPr>
              <a:t>전화 </a:t>
            </a:r>
            <a:r>
              <a:rPr lang="en-US" altLang="ko-KR" sz="1400">
                <a:solidFill>
                  <a:prstClr val="black"/>
                </a:solidFill>
              </a:rPr>
              <a:t>: </a:t>
            </a:r>
            <a:r>
              <a:rPr lang="ko-KR" altLang="en-US" sz="1400">
                <a:solidFill>
                  <a:prstClr val="black"/>
                </a:solidFill>
              </a:rPr>
              <a:t>☎ </a:t>
            </a:r>
            <a:r>
              <a:rPr lang="en-US" altLang="ko-KR" sz="1400">
                <a:solidFill>
                  <a:prstClr val="black"/>
                </a:solidFill>
              </a:rPr>
              <a:t>054-220-1377, </a:t>
            </a:r>
            <a:r>
              <a:rPr lang="ko-KR" altLang="en-US" sz="1400">
                <a:solidFill>
                  <a:prstClr val="black"/>
                </a:solidFill>
              </a:rPr>
              <a:t>☎ </a:t>
            </a:r>
            <a:r>
              <a:rPr lang="en-US" altLang="ko-KR" sz="1400" smtClean="0">
                <a:solidFill>
                  <a:prstClr val="black"/>
                </a:solidFill>
              </a:rPr>
              <a:t>054-220-1802)</a:t>
            </a:r>
            <a:br>
              <a:rPr lang="en-US" altLang="ko-KR" sz="1400" smtClean="0">
                <a:solidFill>
                  <a:prstClr val="black"/>
                </a:solidFill>
              </a:rPr>
            </a:br>
            <a:r>
              <a:rPr lang="ko-KR" altLang="en-US" sz="1400" smtClean="0">
                <a:solidFill>
                  <a:prstClr val="black"/>
                </a:solidFill>
              </a:rPr>
              <a:t>                                                                                    </a:t>
            </a:r>
            <a:r>
              <a:rPr lang="en-US" altLang="ko-KR" sz="1400" smtClean="0">
                <a:solidFill>
                  <a:prstClr val="black"/>
                </a:solidFill>
              </a:rPr>
              <a:t>(</a:t>
            </a:r>
            <a:r>
              <a:rPr lang="ko-KR" altLang="en-US" sz="1400" smtClean="0">
                <a:solidFill>
                  <a:prstClr val="black"/>
                </a:solidFill>
              </a:rPr>
              <a:t>메일 </a:t>
            </a:r>
            <a:r>
              <a:rPr lang="en-US" altLang="ko-KR" sz="1400" smtClean="0">
                <a:solidFill>
                  <a:prstClr val="black"/>
                </a:solidFill>
              </a:rPr>
              <a:t>: </a:t>
            </a:r>
            <a:r>
              <a:rPr lang="en-US" altLang="ko-KR" sz="1400" smtClean="0">
                <a:solidFill>
                  <a:prstClr val="black"/>
                </a:solidFill>
                <a:hlinkClick r:id="rId3"/>
              </a:rPr>
              <a:t>sohnid@posco.com</a:t>
            </a:r>
            <a:r>
              <a:rPr lang="en-US" altLang="ko-KR" sz="1400" smtClean="0">
                <a:solidFill>
                  <a:prstClr val="black"/>
                </a:solidFill>
              </a:rPr>
              <a:t>, </a:t>
            </a:r>
            <a:r>
              <a:rPr lang="en-US" altLang="ko-KR" sz="1400" smtClean="0">
                <a:solidFill>
                  <a:prstClr val="black"/>
                </a:solidFill>
                <a:hlinkClick r:id="rId4"/>
              </a:rPr>
              <a:t>psseok@posco.com</a:t>
            </a:r>
            <a:r>
              <a:rPr lang="en-US" altLang="ko-KR" sz="1400" smtClean="0">
                <a:solidFill>
                  <a:prstClr val="black"/>
                </a:solidFill>
              </a:rPr>
              <a:t>)</a:t>
            </a:r>
            <a:endParaRPr lang="ko-KR" altLang="en-US" sz="1400">
              <a:solidFill>
                <a:prstClr val="black"/>
              </a:solidFill>
            </a:endParaRPr>
          </a:p>
        </p:txBody>
      </p:sp>
      <p:sp>
        <p:nvSpPr>
          <p:cNvPr id="109" name="TextBox 7"/>
          <p:cNvSpPr txBox="1"/>
          <p:nvPr/>
        </p:nvSpPr>
        <p:spPr>
          <a:xfrm>
            <a:off x="4692586" y="4770897"/>
            <a:ext cx="100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7058" indent="-167058" algn="ctr" latinLnBrk="0">
              <a:spcAft>
                <a:spcPts val="277"/>
              </a:spcAft>
              <a:defRPr/>
            </a:pPr>
            <a:r>
              <a:rPr lang="ko-KR" altLang="en-US" sz="1200" b="1" kern="0" smtClean="0">
                <a:solidFill>
                  <a:srgbClr val="0000CC"/>
                </a:solidFill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전시</a:t>
            </a:r>
            <a:r>
              <a:rPr lang="en-US" altLang="ko-KR" sz="1200" b="1" kern="0" smtClean="0">
                <a:solidFill>
                  <a:srgbClr val="0000CC"/>
                </a:solidFill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, </a:t>
            </a:r>
            <a:r>
              <a:rPr lang="ko-KR" altLang="en-US" sz="1200" b="1" kern="0" smtClean="0">
                <a:solidFill>
                  <a:srgbClr val="0000CC"/>
                </a:solidFill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상담</a:t>
            </a:r>
            <a:endParaRPr lang="ko-KR" altLang="en-US" sz="1200" b="1" kern="0" dirty="0">
              <a:solidFill>
                <a:srgbClr val="0000CC"/>
              </a:solidFill>
              <a:effectLst>
                <a:glow rad="101600">
                  <a:srgbClr val="FFFFFF">
                    <a:alpha val="60000"/>
                  </a:srgbClr>
                </a:glow>
              </a:effectLst>
              <a:latin typeface="맑은 고딕" panose="020B0503020000020004" pitchFamily="50" charset="-127"/>
              <a:ea typeface="맑은 고딕" panose="020B0503020000020004" pitchFamily="50" charset="-127"/>
              <a:sym typeface="Wingdings" pitchFamily="2" charset="2"/>
            </a:endParaRPr>
          </a:p>
        </p:txBody>
      </p:sp>
      <p:cxnSp>
        <p:nvCxnSpPr>
          <p:cNvPr id="110" name="꺾인 연결선 109"/>
          <p:cNvCxnSpPr>
            <a:stCxn id="149" idx="3"/>
            <a:endCxn id="109" idx="1"/>
          </p:cNvCxnSpPr>
          <p:nvPr/>
        </p:nvCxnSpPr>
        <p:spPr>
          <a:xfrm flipV="1">
            <a:off x="4304816" y="4914897"/>
            <a:ext cx="387770" cy="19830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7"/>
          <p:cNvSpPr txBox="1"/>
          <p:nvPr/>
        </p:nvSpPr>
        <p:spPr>
          <a:xfrm>
            <a:off x="848544" y="4957285"/>
            <a:ext cx="1008000" cy="288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7058" indent="-167058" algn="ctr" latinLnBrk="0">
              <a:spcAft>
                <a:spcPts val="277"/>
              </a:spcAft>
              <a:defRPr/>
            </a:pPr>
            <a:r>
              <a:rPr lang="ko-KR" altLang="en-US" sz="1200" b="1" kern="0" smtClean="0">
                <a:solidFill>
                  <a:srgbClr val="000000">
                    <a:lumMod val="50000"/>
                  </a:srgbClr>
                </a:solidFill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참가신청</a:t>
            </a:r>
            <a:endParaRPr lang="ko-KR" altLang="en-US" sz="1200" b="1" kern="0" dirty="0">
              <a:solidFill>
                <a:srgbClr val="000000">
                  <a:lumMod val="50000"/>
                </a:srgbClr>
              </a:solidFill>
              <a:effectLst>
                <a:glow rad="101600">
                  <a:srgbClr val="FFFFFF">
                    <a:alpha val="60000"/>
                  </a:srgbClr>
                </a:glow>
              </a:effectLst>
              <a:latin typeface="맑은 고딕" panose="020B0503020000020004" pitchFamily="50" charset="-127"/>
              <a:ea typeface="맑은 고딕" panose="020B0503020000020004" pitchFamily="50" charset="-127"/>
              <a:sym typeface="Wingdings" pitchFamily="2" charset="2"/>
            </a:endParaRPr>
          </a:p>
        </p:txBody>
      </p:sp>
      <p:cxnSp>
        <p:nvCxnSpPr>
          <p:cNvPr id="112" name="꺾인 연결선 111"/>
          <p:cNvCxnSpPr>
            <a:stCxn id="111" idx="3"/>
            <a:endCxn id="129" idx="1"/>
          </p:cNvCxnSpPr>
          <p:nvPr/>
        </p:nvCxnSpPr>
        <p:spPr>
          <a:xfrm>
            <a:off x="1856544" y="5101285"/>
            <a:ext cx="198268" cy="8898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7"/>
          <p:cNvSpPr txBox="1"/>
          <p:nvPr/>
        </p:nvSpPr>
        <p:spPr>
          <a:xfrm>
            <a:off x="5971198" y="5490977"/>
            <a:ext cx="1008000" cy="288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7058" indent="-167058" algn="ctr" latinLnBrk="0">
              <a:spcAft>
                <a:spcPts val="277"/>
              </a:spcAft>
              <a:defRPr/>
            </a:pPr>
            <a:r>
              <a:rPr lang="en-US" altLang="ko-KR" sz="1200" b="1" kern="0" smtClean="0">
                <a:solidFill>
                  <a:srgbClr val="000000">
                    <a:lumMod val="50000"/>
                  </a:srgbClr>
                </a:solidFill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Facilitating</a:t>
            </a:r>
            <a:endParaRPr lang="ko-KR" altLang="en-US" sz="1200" b="1" kern="0" dirty="0">
              <a:solidFill>
                <a:srgbClr val="000000">
                  <a:lumMod val="50000"/>
                </a:srgbClr>
              </a:solidFill>
              <a:effectLst>
                <a:glow rad="101600">
                  <a:srgbClr val="FFFFFF">
                    <a:alpha val="60000"/>
                  </a:srgbClr>
                </a:glow>
              </a:effectLst>
              <a:latin typeface="맑은 고딕" panose="020B0503020000020004" pitchFamily="50" charset="-127"/>
              <a:ea typeface="맑은 고딕" panose="020B0503020000020004" pitchFamily="50" charset="-127"/>
              <a:sym typeface="Wingdings" pitchFamily="2" charset="2"/>
            </a:endParaRPr>
          </a:p>
        </p:txBody>
      </p:sp>
      <p:sp>
        <p:nvSpPr>
          <p:cNvPr id="116" name="다이아몬드 115"/>
          <p:cNvSpPr/>
          <p:nvPr/>
        </p:nvSpPr>
        <p:spPr>
          <a:xfrm>
            <a:off x="7152132" y="4813497"/>
            <a:ext cx="1008000" cy="576064"/>
          </a:xfrm>
          <a:prstGeom prst="diamond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b="1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Test</a:t>
            </a:r>
            <a:br>
              <a:rPr lang="en-US" altLang="ko-KR" sz="1200" b="1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b="1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유무</a:t>
            </a:r>
            <a:endParaRPr lang="ko-KR" altLang="en-US" sz="1200" b="1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7" name="TextBox 7"/>
          <p:cNvSpPr txBox="1"/>
          <p:nvPr/>
        </p:nvSpPr>
        <p:spPr>
          <a:xfrm>
            <a:off x="8408624" y="4953099"/>
            <a:ext cx="100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7058" indent="-167058" algn="ctr" latinLnBrk="0">
              <a:spcAft>
                <a:spcPts val="277"/>
              </a:spcAft>
              <a:defRPr/>
            </a:pPr>
            <a:r>
              <a:rPr lang="ko-KR" altLang="en-US" sz="1200" b="1" kern="0" smtClean="0">
                <a:solidFill>
                  <a:srgbClr val="0000CC"/>
                </a:solidFill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구매계약</a:t>
            </a:r>
            <a:endParaRPr lang="ko-KR" altLang="en-US" sz="1200" b="1" kern="0" dirty="0">
              <a:solidFill>
                <a:srgbClr val="0000CC"/>
              </a:solidFill>
              <a:effectLst>
                <a:glow rad="101600">
                  <a:srgbClr val="FFFFFF">
                    <a:alpha val="60000"/>
                  </a:srgbClr>
                </a:glow>
              </a:effectLst>
              <a:latin typeface="맑은 고딕" panose="020B0503020000020004" pitchFamily="50" charset="-127"/>
              <a:ea typeface="맑은 고딕" panose="020B0503020000020004" pitchFamily="50" charset="-127"/>
              <a:sym typeface="Wingdings" pitchFamily="2" charset="2"/>
            </a:endParaRPr>
          </a:p>
        </p:txBody>
      </p:sp>
      <p:cxnSp>
        <p:nvCxnSpPr>
          <p:cNvPr id="118" name="꺾인 연결선 117"/>
          <p:cNvCxnSpPr>
            <a:stCxn id="109" idx="3"/>
            <a:endCxn id="136" idx="1"/>
          </p:cNvCxnSpPr>
          <p:nvPr/>
        </p:nvCxnSpPr>
        <p:spPr>
          <a:xfrm>
            <a:off x="5700586" y="4914897"/>
            <a:ext cx="260638" cy="189438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꺾인 연결선 118"/>
          <p:cNvCxnSpPr>
            <a:stCxn id="136" idx="3"/>
            <a:endCxn id="116" idx="1"/>
          </p:cNvCxnSpPr>
          <p:nvPr/>
        </p:nvCxnSpPr>
        <p:spPr>
          <a:xfrm flipV="1">
            <a:off x="6969224" y="5101529"/>
            <a:ext cx="182908" cy="2806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꺾인 연결선 119"/>
          <p:cNvCxnSpPr>
            <a:stCxn id="116" idx="3"/>
            <a:endCxn id="117" idx="1"/>
          </p:cNvCxnSpPr>
          <p:nvPr/>
        </p:nvCxnSpPr>
        <p:spPr>
          <a:xfrm flipV="1">
            <a:off x="8160132" y="5097099"/>
            <a:ext cx="248492" cy="443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7"/>
          <p:cNvSpPr txBox="1"/>
          <p:nvPr/>
        </p:nvSpPr>
        <p:spPr>
          <a:xfrm>
            <a:off x="8409496" y="5274985"/>
            <a:ext cx="100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7058" indent="-167058" algn="ctr" latinLnBrk="0">
              <a:spcAft>
                <a:spcPts val="277"/>
              </a:spcAft>
              <a:defRPr/>
            </a:pPr>
            <a:r>
              <a:rPr lang="en-US" altLang="ko-KR" sz="1200" b="1" kern="0" smtClean="0">
                <a:solidFill>
                  <a:srgbClr val="0000CC"/>
                </a:solidFill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BS</a:t>
            </a:r>
            <a:r>
              <a:rPr lang="ko-KR" altLang="en-US" sz="1200" b="1" kern="0" smtClean="0">
                <a:solidFill>
                  <a:srgbClr val="0000CC"/>
                </a:solidFill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과제 등록</a:t>
            </a:r>
            <a:endParaRPr lang="ko-KR" altLang="en-US" sz="1200" b="1" kern="0" dirty="0">
              <a:solidFill>
                <a:srgbClr val="0000CC"/>
              </a:solidFill>
              <a:effectLst>
                <a:glow rad="101600">
                  <a:srgbClr val="FFFFFF">
                    <a:alpha val="60000"/>
                  </a:srgbClr>
                </a:glow>
              </a:effectLst>
              <a:latin typeface="맑은 고딕" panose="020B0503020000020004" pitchFamily="50" charset="-127"/>
              <a:ea typeface="맑은 고딕" panose="020B0503020000020004" pitchFamily="50" charset="-127"/>
              <a:sym typeface="Wingdings" pitchFamily="2" charset="2"/>
            </a:endParaRPr>
          </a:p>
        </p:txBody>
      </p:sp>
      <p:cxnSp>
        <p:nvCxnSpPr>
          <p:cNvPr id="122" name="꺾인 연결선 121"/>
          <p:cNvCxnSpPr>
            <a:stCxn id="116" idx="3"/>
            <a:endCxn id="121" idx="1"/>
          </p:cNvCxnSpPr>
          <p:nvPr/>
        </p:nvCxnSpPr>
        <p:spPr>
          <a:xfrm>
            <a:off x="8160132" y="5101529"/>
            <a:ext cx="249364" cy="317456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8113983" y="4845487"/>
            <a:ext cx="367409" cy="24622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000" b="1" smtClean="0">
                <a:solidFill>
                  <a:srgbClr val="C00000"/>
                </a:solidFill>
              </a:rPr>
              <a:t>No</a:t>
            </a:r>
            <a:endParaRPr lang="ko-KR" altLang="en-US" sz="1000" b="1" dirty="0" smtClean="0">
              <a:solidFill>
                <a:srgbClr val="C0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8088336" y="5460780"/>
            <a:ext cx="393056" cy="24622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000" b="1" smtClean="0">
                <a:solidFill>
                  <a:srgbClr val="0000CC"/>
                </a:solidFill>
              </a:rPr>
              <a:t>Yes</a:t>
            </a:r>
            <a:endParaRPr lang="ko-KR" altLang="en-US" sz="1000" b="1" dirty="0" smtClean="0">
              <a:solidFill>
                <a:srgbClr val="0000CC"/>
              </a:solidFill>
            </a:endParaRPr>
          </a:p>
        </p:txBody>
      </p:sp>
      <p:sp>
        <p:nvSpPr>
          <p:cNvPr id="129" name="TextBox 7"/>
          <p:cNvSpPr txBox="1"/>
          <p:nvPr/>
        </p:nvSpPr>
        <p:spPr>
          <a:xfrm>
            <a:off x="2054812" y="4966183"/>
            <a:ext cx="1008000" cy="288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7058" indent="-167058" algn="ctr" latinLnBrk="0">
              <a:spcAft>
                <a:spcPts val="277"/>
              </a:spcAft>
              <a:defRPr/>
            </a:pPr>
            <a:r>
              <a:rPr lang="ko-KR" altLang="en-US" sz="1200" b="1" kern="0" smtClean="0">
                <a:solidFill>
                  <a:srgbClr val="000000">
                    <a:lumMod val="50000"/>
                  </a:srgbClr>
                </a:solidFill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사전 상담</a:t>
            </a:r>
            <a:endParaRPr lang="ko-KR" altLang="en-US" sz="1200" b="1" kern="0" dirty="0">
              <a:solidFill>
                <a:srgbClr val="000000">
                  <a:lumMod val="50000"/>
                </a:srgbClr>
              </a:solidFill>
              <a:effectLst>
                <a:glow rad="101600">
                  <a:srgbClr val="FFFFFF">
                    <a:alpha val="60000"/>
                  </a:srgbClr>
                </a:glow>
              </a:effectLst>
              <a:latin typeface="맑은 고딕" panose="020B0503020000020004" pitchFamily="50" charset="-127"/>
              <a:ea typeface="맑은 고딕" panose="020B0503020000020004" pitchFamily="50" charset="-127"/>
              <a:sym typeface="Wingdings" pitchFamily="2" charset="2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5484" y="1772816"/>
            <a:ext cx="2458502" cy="897463"/>
          </a:xfrm>
          <a:prstGeom prst="rect">
            <a:avLst/>
          </a:prstGeom>
        </p:spPr>
      </p:pic>
      <p:sp>
        <p:nvSpPr>
          <p:cNvPr id="130" name="TextBox 7"/>
          <p:cNvSpPr txBox="1"/>
          <p:nvPr/>
        </p:nvSpPr>
        <p:spPr>
          <a:xfrm>
            <a:off x="4701576" y="5130937"/>
            <a:ext cx="100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7058" indent="-167058" algn="ctr" latinLnBrk="0">
              <a:spcAft>
                <a:spcPts val="277"/>
              </a:spcAft>
              <a:defRPr/>
            </a:pPr>
            <a:r>
              <a:rPr lang="ko-KR" altLang="en-US" sz="1200" b="1" kern="0" smtClean="0">
                <a:solidFill>
                  <a:srgbClr val="0000CC"/>
                </a:solidFill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상담</a:t>
            </a:r>
            <a:endParaRPr lang="ko-KR" altLang="en-US" sz="1200" b="1" kern="0" dirty="0">
              <a:solidFill>
                <a:srgbClr val="0000CC"/>
              </a:solidFill>
              <a:effectLst>
                <a:glow rad="101600">
                  <a:srgbClr val="FFFFFF">
                    <a:alpha val="60000"/>
                  </a:srgbClr>
                </a:glow>
              </a:effectLst>
              <a:latin typeface="맑은 고딕" panose="020B0503020000020004" pitchFamily="50" charset="-127"/>
              <a:ea typeface="맑은 고딕" panose="020B0503020000020004" pitchFamily="50" charset="-127"/>
              <a:sym typeface="Wingdings" pitchFamily="2" charset="2"/>
            </a:endParaRPr>
          </a:p>
        </p:txBody>
      </p:sp>
      <p:cxnSp>
        <p:nvCxnSpPr>
          <p:cNvPr id="131" name="꺾인 연결선 130"/>
          <p:cNvCxnSpPr>
            <a:stCxn id="149" idx="3"/>
            <a:endCxn id="130" idx="1"/>
          </p:cNvCxnSpPr>
          <p:nvPr/>
        </p:nvCxnSpPr>
        <p:spPr>
          <a:xfrm>
            <a:off x="4304816" y="5113197"/>
            <a:ext cx="396760" cy="16174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꺾인 연결선 131"/>
          <p:cNvCxnSpPr>
            <a:stCxn id="130" idx="3"/>
            <a:endCxn id="136" idx="1"/>
          </p:cNvCxnSpPr>
          <p:nvPr/>
        </p:nvCxnSpPr>
        <p:spPr>
          <a:xfrm flipV="1">
            <a:off x="5709576" y="5104335"/>
            <a:ext cx="251648" cy="170602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다이아몬드 135"/>
          <p:cNvSpPr/>
          <p:nvPr/>
        </p:nvSpPr>
        <p:spPr>
          <a:xfrm>
            <a:off x="5961224" y="4816303"/>
            <a:ext cx="1008000" cy="576064"/>
          </a:xfrm>
          <a:prstGeom prst="diamond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b="1">
                <a:solidFill>
                  <a:schemeClr val="tx1"/>
                </a:solidFill>
                <a:latin typeface="맑은 고딕" panose="020B0503020000020004" pitchFamily="50" charset="-127"/>
              </a:rPr>
              <a:t>MOU </a:t>
            </a:r>
            <a:r>
              <a:rPr lang="ko-KR" altLang="en-US" sz="1200" b="1">
                <a:solidFill>
                  <a:schemeClr val="tx1"/>
                </a:solidFill>
                <a:latin typeface="맑은 고딕" panose="020B0503020000020004" pitchFamily="50" charset="-127"/>
              </a:rPr>
              <a:t>체결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846556" y="4842937"/>
            <a:ext cx="393056" cy="24622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000" b="1" smtClean="0">
                <a:solidFill>
                  <a:srgbClr val="0000CC"/>
                </a:solidFill>
              </a:rPr>
              <a:t>Yes</a:t>
            </a:r>
            <a:endParaRPr lang="ko-KR" altLang="en-US" sz="1000" b="1" dirty="0" smtClean="0">
              <a:solidFill>
                <a:srgbClr val="0000CC"/>
              </a:solidFill>
            </a:endParaRPr>
          </a:p>
        </p:txBody>
      </p:sp>
      <p:cxnSp>
        <p:nvCxnSpPr>
          <p:cNvPr id="142" name="꺾인 연결선 141"/>
          <p:cNvCxnSpPr>
            <a:stCxn id="136" idx="2"/>
            <a:endCxn id="115" idx="0"/>
          </p:cNvCxnSpPr>
          <p:nvPr/>
        </p:nvCxnSpPr>
        <p:spPr>
          <a:xfrm rot="16200000" flipH="1">
            <a:off x="6420906" y="5436685"/>
            <a:ext cx="98610" cy="9974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꺾인 연결선 143"/>
          <p:cNvCxnSpPr>
            <a:stCxn id="115" idx="1"/>
            <a:endCxn id="130" idx="2"/>
          </p:cNvCxnSpPr>
          <p:nvPr/>
        </p:nvCxnSpPr>
        <p:spPr>
          <a:xfrm rot="10800000">
            <a:off x="5205576" y="5418937"/>
            <a:ext cx="765622" cy="216040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7"/>
          <p:cNvSpPr txBox="1"/>
          <p:nvPr/>
        </p:nvSpPr>
        <p:spPr>
          <a:xfrm>
            <a:off x="3296816" y="4969197"/>
            <a:ext cx="1008000" cy="288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7058" indent="-167058" algn="ctr" latinLnBrk="0">
              <a:spcAft>
                <a:spcPts val="277"/>
              </a:spcAft>
              <a:defRPr/>
            </a:pPr>
            <a:r>
              <a:rPr lang="ko-KR" altLang="en-US" sz="1200" b="1" kern="0" smtClean="0">
                <a:solidFill>
                  <a:srgbClr val="000000">
                    <a:lumMod val="50000"/>
                  </a:srgbClr>
                </a:solidFill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rPr>
              <a:t>참여사 확정</a:t>
            </a:r>
            <a:endParaRPr lang="ko-KR" altLang="en-US" sz="1200" b="1" kern="0" dirty="0">
              <a:solidFill>
                <a:srgbClr val="000000">
                  <a:lumMod val="50000"/>
                </a:srgbClr>
              </a:solidFill>
              <a:effectLst>
                <a:glow rad="101600">
                  <a:srgbClr val="FFFFFF">
                    <a:alpha val="60000"/>
                  </a:srgbClr>
                </a:glow>
              </a:effectLst>
              <a:latin typeface="맑은 고딕" panose="020B0503020000020004" pitchFamily="50" charset="-127"/>
              <a:ea typeface="맑은 고딕" panose="020B0503020000020004" pitchFamily="50" charset="-127"/>
              <a:sym typeface="Wingdings" pitchFamily="2" charset="2"/>
            </a:endParaRPr>
          </a:p>
        </p:txBody>
      </p:sp>
      <p:cxnSp>
        <p:nvCxnSpPr>
          <p:cNvPr id="165" name="꺾인 연결선 164"/>
          <p:cNvCxnSpPr>
            <a:stCxn id="129" idx="3"/>
            <a:endCxn id="149" idx="1"/>
          </p:cNvCxnSpPr>
          <p:nvPr/>
        </p:nvCxnSpPr>
        <p:spPr>
          <a:xfrm>
            <a:off x="3062812" y="5110183"/>
            <a:ext cx="234004" cy="3014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2668422" y="4547181"/>
            <a:ext cx="788777" cy="241980"/>
          </a:xfrm>
          <a:prstGeom prst="rect">
            <a:avLst/>
          </a:prstGeom>
          <a:noFill/>
        </p:spPr>
        <p:txBody>
          <a:bodyPr wrap="square" lIns="0" tIns="36000" rIns="0" bIns="36000" rtlCol="0" anchor="ctr" anchorCtr="0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kumimoji="1" lang="en-US" altLang="ko-KR" sz="1100" smtClean="0">
                <a:solidFill>
                  <a:srgbClr val="000000"/>
                </a:solidFill>
                <a:latin typeface="+mn-ea"/>
              </a:rPr>
              <a:t>2.28</a:t>
            </a:r>
            <a:endParaRPr kumimoji="1" lang="ko-KR" altLang="en-US" sz="11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20" name="AutoShape 3186"/>
          <p:cNvSpPr>
            <a:spLocks noChangeArrowheads="1"/>
          </p:cNvSpPr>
          <p:nvPr/>
        </p:nvSpPr>
        <p:spPr bwMode="auto">
          <a:xfrm flipV="1">
            <a:off x="2980501" y="4789686"/>
            <a:ext cx="164621" cy="130455"/>
          </a:xfrm>
          <a:prstGeom prst="triangle">
            <a:avLst>
              <a:gd name="adj" fmla="val 50000"/>
            </a:avLst>
          </a:prstGeom>
          <a:solidFill>
            <a:srgbClr val="99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돋움" panose="020B0600000101010101" pitchFamily="50" charset="-127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3912687" y="4545995"/>
            <a:ext cx="788777" cy="241980"/>
          </a:xfrm>
          <a:prstGeom prst="rect">
            <a:avLst/>
          </a:prstGeom>
          <a:noFill/>
        </p:spPr>
        <p:txBody>
          <a:bodyPr wrap="square" lIns="0" tIns="36000" rIns="0" bIns="36000" rtlCol="0" anchor="ctr" anchorCtr="0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kumimoji="1" lang="en-US" altLang="ko-KR" sz="1100" smtClean="0">
                <a:solidFill>
                  <a:srgbClr val="000000"/>
                </a:solidFill>
                <a:latin typeface="+mn-ea"/>
              </a:rPr>
              <a:t>3. 9</a:t>
            </a:r>
            <a:endParaRPr kumimoji="1" lang="ko-KR" altLang="en-US" sz="11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22" name="AutoShape 3186"/>
          <p:cNvSpPr>
            <a:spLocks noChangeArrowheads="1"/>
          </p:cNvSpPr>
          <p:nvPr/>
        </p:nvSpPr>
        <p:spPr bwMode="auto">
          <a:xfrm flipV="1">
            <a:off x="4224766" y="4788500"/>
            <a:ext cx="164621" cy="130455"/>
          </a:xfrm>
          <a:prstGeom prst="triangle">
            <a:avLst>
              <a:gd name="adj" fmla="val 50000"/>
            </a:avLst>
          </a:prstGeom>
          <a:solidFill>
            <a:srgbClr val="99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돋움" panose="020B0600000101010101" pitchFamily="50" charset="-127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9060767" y="4550831"/>
            <a:ext cx="788777" cy="241980"/>
          </a:xfrm>
          <a:prstGeom prst="rect">
            <a:avLst/>
          </a:prstGeom>
          <a:noFill/>
        </p:spPr>
        <p:txBody>
          <a:bodyPr wrap="square" lIns="0" tIns="36000" rIns="0" bIns="36000" rtlCol="0" anchor="ctr" anchorCtr="0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kumimoji="1" lang="en-US" altLang="ko-KR" sz="1100" smtClean="0">
                <a:solidFill>
                  <a:srgbClr val="000000"/>
                </a:solidFill>
                <a:latin typeface="+mn-ea"/>
              </a:rPr>
              <a:t>5.31</a:t>
            </a:r>
            <a:endParaRPr kumimoji="1" lang="ko-KR" altLang="en-US" sz="11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24" name="AutoShape 3186"/>
          <p:cNvSpPr>
            <a:spLocks noChangeArrowheads="1"/>
          </p:cNvSpPr>
          <p:nvPr/>
        </p:nvSpPr>
        <p:spPr bwMode="auto">
          <a:xfrm flipV="1">
            <a:off x="9372846" y="4793336"/>
            <a:ext cx="164621" cy="130455"/>
          </a:xfrm>
          <a:prstGeom prst="triangle">
            <a:avLst>
              <a:gd name="adj" fmla="val 50000"/>
            </a:avLst>
          </a:prstGeom>
          <a:solidFill>
            <a:srgbClr val="99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돋움" panose="020B0600000101010101" pitchFamily="50" charset="-127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6097759" y="5290130"/>
            <a:ext cx="367409" cy="24622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000" b="1" smtClean="0">
                <a:solidFill>
                  <a:srgbClr val="C00000"/>
                </a:solidFill>
              </a:rPr>
              <a:t>No</a:t>
            </a:r>
            <a:endParaRPr lang="ko-KR" altLang="en-US" sz="1000" b="1" dirty="0" smtClean="0">
              <a:solidFill>
                <a:srgbClr val="C00000"/>
              </a:solidFill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786520" y="5427468"/>
            <a:ext cx="447223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3996">
              <a:lnSpc>
                <a:spcPts val="1800"/>
              </a:lnSpc>
              <a:spcBef>
                <a:spcPts val="300"/>
              </a:spcBef>
            </a:pPr>
            <a:r>
              <a:rPr lang="en-US" altLang="ko-KR" sz="1100" smtClean="0">
                <a:solidFill>
                  <a:prstClr val="black"/>
                </a:solidFill>
              </a:rPr>
              <a:t>※ </a:t>
            </a:r>
            <a:r>
              <a:rPr lang="ko-KR" altLang="en-US" sz="1100" smtClean="0">
                <a:solidFill>
                  <a:prstClr val="black"/>
                </a:solidFill>
              </a:rPr>
              <a:t>단</a:t>
            </a:r>
            <a:r>
              <a:rPr lang="en-US" altLang="ko-KR" sz="1100" smtClean="0">
                <a:solidFill>
                  <a:prstClr val="black"/>
                </a:solidFill>
              </a:rPr>
              <a:t>, </a:t>
            </a:r>
            <a:r>
              <a:rPr lang="ko-KR" altLang="en-US" sz="1100" smtClean="0">
                <a:solidFill>
                  <a:prstClr val="black"/>
                </a:solidFill>
              </a:rPr>
              <a:t>제작품은 참가 신청시 </a:t>
            </a:r>
            <a:r>
              <a:rPr lang="ko-KR" altLang="en-US" sz="1100">
                <a:latin typeface="맑은 고딕" panose="020B0503020000020004" pitchFamily="50" charset="-127"/>
              </a:rPr>
              <a:t>신용등급 </a:t>
            </a:r>
            <a:r>
              <a:rPr lang="en-US" altLang="ko-KR" sz="1100">
                <a:latin typeface="맑은 고딕" panose="020B0503020000020004" pitchFamily="50" charset="-127"/>
              </a:rPr>
              <a:t>B</a:t>
            </a:r>
            <a:r>
              <a:rPr lang="ko-KR" altLang="en-US" sz="1100">
                <a:latin typeface="맑은 고딕" panose="020B0503020000020004" pitchFamily="50" charset="-127"/>
              </a:rPr>
              <a:t>급이상</a:t>
            </a:r>
            <a:r>
              <a:rPr lang="en-US" altLang="ko-KR" sz="1100">
                <a:latin typeface="맑은 고딕" panose="020B0503020000020004" pitchFamily="50" charset="-127"/>
              </a:rPr>
              <a:t>, </a:t>
            </a:r>
            <a:r>
              <a:rPr lang="ko-KR" altLang="en-US" sz="1100" smtClean="0">
                <a:latin typeface="맑은 고딕" panose="020B0503020000020004" pitchFamily="50" charset="-127"/>
              </a:rPr>
              <a:t>제조시설 보유 필요</a:t>
            </a:r>
            <a:endParaRPr lang="ko-KR" altLang="en-US" sz="1100" b="1">
              <a:solidFill>
                <a:prstClr val="black"/>
              </a:solidFill>
            </a:endParaRPr>
          </a:p>
        </p:txBody>
      </p:sp>
      <p:sp>
        <p:nvSpPr>
          <p:cNvPr id="227" name="직사각형 226"/>
          <p:cNvSpPr/>
          <p:nvPr/>
        </p:nvSpPr>
        <p:spPr>
          <a:xfrm>
            <a:off x="416496" y="5871108"/>
            <a:ext cx="9289032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996">
              <a:lnSpc>
                <a:spcPts val="2300"/>
              </a:lnSpc>
            </a:pPr>
            <a:r>
              <a:rPr lang="en-US" altLang="ko-KR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3. </a:t>
            </a:r>
            <a:r>
              <a:rPr lang="ko-KR" altLang="en-US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지원방안</a:t>
            </a:r>
            <a:endParaRPr lang="ko-KR" altLang="en-US" b="1" dirty="0" smtClean="0">
              <a:solidFill>
                <a:srgbClr val="0000CC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8" name="직사각형 227"/>
          <p:cNvSpPr/>
          <p:nvPr/>
        </p:nvSpPr>
        <p:spPr>
          <a:xfrm>
            <a:off x="632520" y="6196248"/>
            <a:ext cx="92724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3996">
              <a:lnSpc>
                <a:spcPts val="1800"/>
              </a:lnSpc>
              <a:spcBef>
                <a:spcPts val="300"/>
              </a:spcBef>
            </a:pPr>
            <a:r>
              <a:rPr lang="en-US" altLang="ko-KR" sz="1400" smtClean="0">
                <a:solidFill>
                  <a:prstClr val="black"/>
                </a:solidFill>
              </a:rPr>
              <a:t>- </a:t>
            </a:r>
            <a:r>
              <a:rPr lang="ko-KR" altLang="en-US" sz="1400" smtClean="0">
                <a:solidFill>
                  <a:prstClr val="black"/>
                </a:solidFill>
              </a:rPr>
              <a:t>신청한 제품의 해당 설비 담당자와 직접 대면하여 제품 설명 및</a:t>
            </a:r>
            <a:r>
              <a:rPr lang="en-US" altLang="ko-KR" sz="1400" smtClean="0">
                <a:solidFill>
                  <a:prstClr val="black"/>
                </a:solidFill>
              </a:rPr>
              <a:t> </a:t>
            </a:r>
            <a:r>
              <a:rPr lang="ko-KR" altLang="en-US" sz="1400" smtClean="0">
                <a:solidFill>
                  <a:prstClr val="black"/>
                </a:solidFill>
              </a:rPr>
              <a:t>구매상담 </a:t>
            </a:r>
            <a:r>
              <a:rPr lang="en-US" altLang="ko-KR" sz="1400" smtClean="0">
                <a:solidFill>
                  <a:prstClr val="black"/>
                </a:solidFill>
              </a:rPr>
              <a:t>(</a:t>
            </a:r>
            <a:r>
              <a:rPr lang="ko-KR" altLang="en-US" sz="1400">
                <a:solidFill>
                  <a:prstClr val="black"/>
                </a:solidFill>
              </a:rPr>
              <a:t>미채택 우수 </a:t>
            </a:r>
            <a:r>
              <a:rPr lang="en-US" altLang="ko-KR" sz="1400" smtClean="0">
                <a:solidFill>
                  <a:prstClr val="black"/>
                </a:solidFill>
              </a:rPr>
              <a:t>Idea</a:t>
            </a:r>
            <a:r>
              <a:rPr lang="ko-KR" altLang="en-US" sz="1400" smtClean="0">
                <a:solidFill>
                  <a:prstClr val="black"/>
                </a:solidFill>
              </a:rPr>
              <a:t>는</a:t>
            </a:r>
            <a:r>
              <a:rPr lang="en-US" altLang="ko-KR" sz="1400" smtClean="0">
                <a:solidFill>
                  <a:prstClr val="black"/>
                </a:solidFill>
              </a:rPr>
              <a:t> Facilitating </a:t>
            </a:r>
            <a:r>
              <a:rPr lang="ko-KR" altLang="en-US" sz="1400" smtClean="0">
                <a:solidFill>
                  <a:prstClr val="black"/>
                </a:solidFill>
              </a:rPr>
              <a:t>예정</a:t>
            </a:r>
            <a:r>
              <a:rPr lang="en-US" altLang="ko-KR" sz="1400" smtClean="0">
                <a:solidFill>
                  <a:prstClr val="black"/>
                </a:solidFill>
              </a:rPr>
              <a:t>) </a:t>
            </a:r>
            <a:r>
              <a:rPr lang="ko-KR" altLang="en-US" sz="1400" smtClean="0">
                <a:solidFill>
                  <a:prstClr val="black"/>
                </a:solidFill>
              </a:rPr>
              <a:t>  </a:t>
            </a:r>
            <a:r>
              <a:rPr lang="en-US" altLang="ko-KR" sz="1400" smtClean="0">
                <a:solidFill>
                  <a:prstClr val="black"/>
                </a:solidFill>
              </a:rPr>
              <a:t/>
            </a:r>
            <a:br>
              <a:rPr lang="en-US" altLang="ko-KR" sz="1400" smtClean="0">
                <a:solidFill>
                  <a:prstClr val="black"/>
                </a:solidFill>
              </a:rPr>
            </a:br>
            <a:r>
              <a:rPr lang="en-US" altLang="ko-KR" sz="1400" smtClean="0">
                <a:solidFill>
                  <a:prstClr val="black"/>
                </a:solidFill>
              </a:rPr>
              <a:t>- </a:t>
            </a:r>
            <a:r>
              <a:rPr lang="ko-KR" altLang="en-US" sz="1400" smtClean="0">
                <a:solidFill>
                  <a:prstClr val="black"/>
                </a:solidFill>
              </a:rPr>
              <a:t>개선 추진 </a:t>
            </a:r>
            <a:r>
              <a:rPr lang="en-US" altLang="ko-KR" sz="1400" smtClean="0">
                <a:solidFill>
                  <a:prstClr val="black"/>
                </a:solidFill>
              </a:rPr>
              <a:t>MOU </a:t>
            </a:r>
            <a:r>
              <a:rPr lang="ko-KR" altLang="en-US" sz="1400" smtClean="0">
                <a:solidFill>
                  <a:prstClr val="black"/>
                </a:solidFill>
              </a:rPr>
              <a:t>체결사는 </a:t>
            </a:r>
            <a:r>
              <a:rPr lang="en-US" altLang="ko-KR" sz="1400" smtClean="0">
                <a:solidFill>
                  <a:prstClr val="black"/>
                </a:solidFill>
              </a:rPr>
              <a:t>5</a:t>
            </a:r>
            <a:r>
              <a:rPr lang="ko-KR" altLang="en-US" sz="1400" smtClean="0">
                <a:solidFill>
                  <a:prstClr val="black"/>
                </a:solidFill>
              </a:rPr>
              <a:t>월까지 구매 또는 당사 </a:t>
            </a:r>
            <a:r>
              <a:rPr lang="en-US" altLang="ko-KR" sz="1400" smtClean="0">
                <a:solidFill>
                  <a:prstClr val="black"/>
                </a:solidFill>
              </a:rPr>
              <a:t>Benefit Sharing </a:t>
            </a:r>
            <a:r>
              <a:rPr lang="ko-KR" altLang="en-US" sz="1400" smtClean="0">
                <a:solidFill>
                  <a:prstClr val="black"/>
                </a:solidFill>
              </a:rPr>
              <a:t>과제로 연계토록 설비자재구매실과 협업</a:t>
            </a:r>
            <a:endParaRPr lang="ko-KR" altLang="en-US" sz="1400" b="1">
              <a:solidFill>
                <a:prstClr val="black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6468479" y="4550831"/>
            <a:ext cx="788777" cy="241980"/>
          </a:xfrm>
          <a:prstGeom prst="rect">
            <a:avLst/>
          </a:prstGeom>
          <a:noFill/>
        </p:spPr>
        <p:txBody>
          <a:bodyPr wrap="square" lIns="0" tIns="36000" rIns="0" bIns="36000" rtlCol="0" anchor="ctr" anchorCtr="0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kumimoji="1" lang="en-US" altLang="ko-KR" sz="1100" smtClean="0">
                <a:solidFill>
                  <a:srgbClr val="000000"/>
                </a:solidFill>
                <a:latin typeface="+mn-ea"/>
              </a:rPr>
              <a:t>3.30</a:t>
            </a:r>
            <a:endParaRPr kumimoji="1" lang="ko-KR" altLang="en-US" sz="11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30" name="AutoShape 3186"/>
          <p:cNvSpPr>
            <a:spLocks noChangeArrowheads="1"/>
          </p:cNvSpPr>
          <p:nvPr/>
        </p:nvSpPr>
        <p:spPr bwMode="auto">
          <a:xfrm flipV="1">
            <a:off x="6780558" y="4793336"/>
            <a:ext cx="164621" cy="130455"/>
          </a:xfrm>
          <a:prstGeom prst="triangle">
            <a:avLst>
              <a:gd name="adj" fmla="val 50000"/>
            </a:avLst>
          </a:prstGeom>
          <a:solidFill>
            <a:srgbClr val="99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돋움" panose="020B0600000101010101" pitchFamily="50" charset="-127"/>
            </a:endParaRPr>
          </a:p>
        </p:txBody>
      </p:sp>
      <p:cxnSp>
        <p:nvCxnSpPr>
          <p:cNvPr id="231" name="직선 화살표 연결선 230"/>
          <p:cNvCxnSpPr/>
          <p:nvPr/>
        </p:nvCxnSpPr>
        <p:spPr bwMode="auto">
          <a:xfrm>
            <a:off x="857422" y="4752157"/>
            <a:ext cx="8524302" cy="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ysDot"/>
            <a:round/>
            <a:headEnd type="oval" w="med" len="med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256290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0" marR="0" indent="0" algn="ctr" defTabSz="914325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1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8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0" marR="0" indent="0" algn="ctr" defTabSz="914325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3.xml><?xml version="1.0" encoding="utf-8"?>
<a:theme xmlns:a="http://schemas.openxmlformats.org/drawingml/2006/main" name="19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0" marR="0" indent="0" algn="ctr" defTabSz="914325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4.xml><?xml version="1.0" encoding="utf-8"?>
<a:theme xmlns:a="http://schemas.openxmlformats.org/drawingml/2006/main" name="20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0" marR="0" indent="0" algn="ctr" defTabSz="914325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5.xml><?xml version="1.0" encoding="utf-8"?>
<a:theme xmlns:a="http://schemas.openxmlformats.org/drawingml/2006/main" name="2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2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blackWhite">
        <a:solidFill>
          <a:schemeClr val="bg1">
            <a:lumMod val="95000"/>
          </a:schemeClr>
        </a:solidFill>
        <a:ln w="6350" cap="flat" cmpd="sng" algn="ctr">
          <a:solidFill>
            <a:schemeClr val="bg1">
              <a:lumMod val="65000"/>
            </a:schemeClr>
          </a:solidFill>
          <a:prstDash val="solid"/>
          <a:round/>
          <a:headEnd type="none" w="med" len="med"/>
          <a:tailEnd type="triangle" w="med" len="med"/>
        </a:ln>
        <a:effectLst/>
      </a:spPr>
      <a:bodyPr lIns="0" tIns="0" rIns="0" bIns="0" anchor="ctr"/>
      <a:lstStyle>
        <a:defPPr algn="ctr" latinLnBrk="0">
          <a:lnSpc>
            <a:spcPct val="110000"/>
          </a:lnSpc>
          <a:defRPr sz="1100" b="1" dirty="0" smtClean="0">
            <a:solidFill>
              <a:prstClr val="black"/>
            </a:solidFill>
            <a:latin typeface="+mn-ea"/>
            <a:ea typeface="+mn-ea"/>
          </a:defRPr>
        </a:defPPr>
      </a:lst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17.xml><?xml version="1.0" encoding="utf-8"?>
<a:theme xmlns:a="http://schemas.openxmlformats.org/drawingml/2006/main" name="2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blackWhite">
        <a:solidFill>
          <a:schemeClr val="bg1">
            <a:lumMod val="95000"/>
          </a:schemeClr>
        </a:solidFill>
        <a:ln w="6350" cap="flat" cmpd="sng" algn="ctr">
          <a:solidFill>
            <a:schemeClr val="bg1">
              <a:lumMod val="65000"/>
            </a:schemeClr>
          </a:solidFill>
          <a:prstDash val="solid"/>
          <a:round/>
          <a:headEnd type="none" w="med" len="med"/>
          <a:tailEnd type="triangle" w="med" len="med"/>
        </a:ln>
        <a:effectLst/>
      </a:spPr>
      <a:bodyPr lIns="0" tIns="0" rIns="0" bIns="0" anchor="ctr"/>
      <a:lstStyle>
        <a:defPPr algn="ctr" latinLnBrk="0">
          <a:lnSpc>
            <a:spcPct val="110000"/>
          </a:lnSpc>
          <a:defRPr sz="1100" b="1" dirty="0" smtClean="0">
            <a:solidFill>
              <a:prstClr val="black"/>
            </a:solidFill>
            <a:latin typeface="+mn-ea"/>
            <a:ea typeface="+mn-ea"/>
          </a:defRPr>
        </a:defPPr>
      </a:lst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18.xml><?xml version="1.0" encoding="utf-8"?>
<a:theme xmlns:a="http://schemas.openxmlformats.org/drawingml/2006/main" name="24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blackWhite">
        <a:solidFill>
          <a:schemeClr val="bg1">
            <a:lumMod val="95000"/>
          </a:schemeClr>
        </a:solidFill>
        <a:ln w="6350" cap="flat" cmpd="sng" algn="ctr">
          <a:solidFill>
            <a:schemeClr val="bg1">
              <a:lumMod val="65000"/>
            </a:schemeClr>
          </a:solidFill>
          <a:prstDash val="solid"/>
          <a:round/>
          <a:headEnd type="none" w="med" len="med"/>
          <a:tailEnd type="triangle" w="med" len="med"/>
        </a:ln>
        <a:effectLst/>
      </a:spPr>
      <a:bodyPr lIns="0" tIns="0" rIns="0" bIns="0" anchor="ctr"/>
      <a:lstStyle>
        <a:defPPr algn="ctr" latinLnBrk="0">
          <a:lnSpc>
            <a:spcPct val="110000"/>
          </a:lnSpc>
          <a:defRPr sz="1100" b="1" dirty="0" smtClean="0">
            <a:solidFill>
              <a:prstClr val="black"/>
            </a:solidFill>
            <a:latin typeface="+mn-ea"/>
            <a:ea typeface="+mn-ea"/>
          </a:defRPr>
        </a:defPPr>
      </a:lst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19.xml><?xml version="1.0" encoding="utf-8"?>
<a:theme xmlns:a="http://schemas.openxmlformats.org/drawingml/2006/main" name="2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blackWhite">
        <a:solidFill>
          <a:schemeClr val="bg1">
            <a:lumMod val="95000"/>
          </a:schemeClr>
        </a:solidFill>
        <a:ln w="6350" cap="flat" cmpd="sng" algn="ctr">
          <a:solidFill>
            <a:schemeClr val="bg1">
              <a:lumMod val="65000"/>
            </a:schemeClr>
          </a:solidFill>
          <a:prstDash val="solid"/>
          <a:round/>
          <a:headEnd type="none" w="med" len="med"/>
          <a:tailEnd type="triangle" w="med" len="med"/>
        </a:ln>
        <a:effectLst/>
      </a:spPr>
      <a:bodyPr lIns="0" tIns="0" rIns="0" bIns="0" anchor="ctr"/>
      <a:lstStyle>
        <a:defPPr algn="ctr" latinLnBrk="0">
          <a:lnSpc>
            <a:spcPct val="110000"/>
          </a:lnSpc>
          <a:defRPr sz="1100" b="1" dirty="0" smtClean="0">
            <a:solidFill>
              <a:prstClr val="black"/>
            </a:solidFill>
            <a:latin typeface="+mn-ea"/>
            <a:ea typeface="+mn-ea"/>
          </a:defRPr>
        </a:defPPr>
      </a:lst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9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2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blackWhite">
        <a:solidFill>
          <a:schemeClr val="bg1">
            <a:lumMod val="95000"/>
          </a:schemeClr>
        </a:solidFill>
        <a:ln w="6350" cap="flat" cmpd="sng" algn="ctr">
          <a:solidFill>
            <a:schemeClr val="bg1">
              <a:lumMod val="65000"/>
            </a:schemeClr>
          </a:solidFill>
          <a:prstDash val="solid"/>
          <a:round/>
          <a:headEnd type="none" w="med" len="med"/>
          <a:tailEnd type="triangle" w="med" len="med"/>
        </a:ln>
        <a:effectLst/>
      </a:spPr>
      <a:bodyPr lIns="0" tIns="0" rIns="0" bIns="0" anchor="ctr"/>
      <a:lstStyle>
        <a:defPPr algn="ctr" latinLnBrk="0">
          <a:lnSpc>
            <a:spcPct val="110000"/>
          </a:lnSpc>
          <a:defRPr sz="1100" b="1" dirty="0" smtClean="0">
            <a:solidFill>
              <a:prstClr val="black"/>
            </a:solidFill>
            <a:latin typeface="+mn-ea"/>
            <a:ea typeface="+mn-ea"/>
          </a:defRPr>
        </a:defPPr>
      </a:lst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1.xml><?xml version="1.0" encoding="utf-8"?>
<a:theme xmlns:a="http://schemas.openxmlformats.org/drawingml/2006/main" name="2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blackWhite">
        <a:solidFill>
          <a:schemeClr val="bg1">
            <a:lumMod val="95000"/>
          </a:schemeClr>
        </a:solidFill>
        <a:ln w="6350" cap="flat" cmpd="sng" algn="ctr">
          <a:solidFill>
            <a:schemeClr val="bg1">
              <a:lumMod val="65000"/>
            </a:schemeClr>
          </a:solidFill>
          <a:prstDash val="solid"/>
          <a:round/>
          <a:headEnd type="none" w="med" len="med"/>
          <a:tailEnd type="triangle" w="med" len="med"/>
        </a:ln>
        <a:effectLst/>
      </a:spPr>
      <a:bodyPr lIns="0" tIns="0" rIns="0" bIns="0" anchor="ctr"/>
      <a:lstStyle>
        <a:defPPr algn="ctr" latinLnBrk="0">
          <a:lnSpc>
            <a:spcPct val="110000"/>
          </a:lnSpc>
          <a:defRPr sz="1100" b="1" dirty="0" smtClean="0">
            <a:solidFill>
              <a:prstClr val="black"/>
            </a:solidFill>
            <a:latin typeface="+mn-ea"/>
            <a:ea typeface="+mn-ea"/>
          </a:defRPr>
        </a:defPPr>
      </a:lst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0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3F3F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36000" tIns="0" rIns="36000" bIns="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solidFill>
          <a:srgbClr val="F3F3F3"/>
        </a:solidFill>
        <a:ln w="9525" cap="flat" cmpd="sng" algn="ctr">
          <a:solidFill>
            <a:schemeClr val="bg1">
              <a:lumMod val="50000"/>
            </a:schemeClr>
          </a:solidFill>
          <a:prstDash val="solid"/>
          <a:round/>
          <a:headEnd type="none" w="med" len="med"/>
          <a:tailEnd type="arrow"/>
        </a:ln>
        <a:effectLst>
          <a:outerShdw dist="35921" dir="2700000" algn="ctr" rotWithShape="0">
            <a:srgbClr val="C0C0C0"/>
          </a:outerShdw>
        </a:effectLst>
      </a:spPr>
      <a:bodyPr/>
      <a:lstStyle/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4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21222</TotalTime>
  <Words>173</Words>
  <Application>Microsoft Office PowerPoint</Application>
  <PresentationFormat>A4 용지(210x297mm)</PresentationFormat>
  <Paragraphs>31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21</vt:i4>
      </vt:variant>
      <vt:variant>
        <vt:lpstr>슬라이드 제목</vt:lpstr>
      </vt:variant>
      <vt:variant>
        <vt:i4>1</vt:i4>
      </vt:variant>
    </vt:vector>
  </HeadingPairs>
  <TitlesOfParts>
    <vt:vector size="29" baseType="lpstr">
      <vt:lpstr>HY견고딕</vt:lpstr>
      <vt:lpstr>굴림</vt:lpstr>
      <vt:lpstr>돋움</vt:lpstr>
      <vt:lpstr>맑은 고딕</vt:lpstr>
      <vt:lpstr>휴먼매직체</vt:lpstr>
      <vt:lpstr>Arial</vt:lpstr>
      <vt:lpstr>Wingdings</vt:lpstr>
      <vt:lpstr>8_Office 테마</vt:lpstr>
      <vt:lpstr>9_Office 테마</vt:lpstr>
      <vt:lpstr>10_Office 테마</vt:lpstr>
      <vt:lpstr>11_Office 테마</vt:lpstr>
      <vt:lpstr>12_Office 테마</vt:lpstr>
      <vt:lpstr>13_Office 테마</vt:lpstr>
      <vt:lpstr>11_디자인 사용자 지정</vt:lpstr>
      <vt:lpstr>14_Office 테마</vt:lpstr>
      <vt:lpstr>15_Office 테마</vt:lpstr>
      <vt:lpstr>16_Office 테마</vt:lpstr>
      <vt:lpstr>17_Office 테마</vt:lpstr>
      <vt:lpstr>18_Office 테마</vt:lpstr>
      <vt:lpstr>19_Office 테마</vt:lpstr>
      <vt:lpstr>20_Office 테마</vt:lpstr>
      <vt:lpstr>21_Office 테마</vt:lpstr>
      <vt:lpstr>22_Office 테마</vt:lpstr>
      <vt:lpstr>23_Office 테마</vt:lpstr>
      <vt:lpstr>24_Office 테마</vt:lpstr>
      <vt:lpstr>25_Office 테마</vt:lpstr>
      <vt:lpstr>26_Office 테마</vt:lpstr>
      <vt:lpstr>27_Office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포스코 &amp; 그룹사 재고 Zero화 추진계획(案)</dc:title>
  <dc:creator>poscouser</dc:creator>
  <cp:lastModifiedBy>poscouser</cp:lastModifiedBy>
  <cp:revision>1737</cp:revision>
  <dcterms:created xsi:type="dcterms:W3CDTF">2012-12-21T09:24:29Z</dcterms:created>
  <dcterms:modified xsi:type="dcterms:W3CDTF">2018-02-01T02:14:29Z</dcterms:modified>
</cp:coreProperties>
</file>